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66" r:id="rId4"/>
    <p:sldId id="263" r:id="rId5"/>
    <p:sldId id="259" r:id="rId6"/>
    <p:sldId id="258" r:id="rId7"/>
    <p:sldId id="257" r:id="rId8"/>
    <p:sldId id="264" r:id="rId9"/>
    <p:sldId id="273" r:id="rId10"/>
    <p:sldId id="269" r:id="rId11"/>
    <p:sldId id="274" r:id="rId12"/>
    <p:sldId id="270" r:id="rId13"/>
    <p:sldId id="271" r:id="rId14"/>
    <p:sldId id="275" r:id="rId15"/>
    <p:sldId id="267" r:id="rId16"/>
    <p:sldId id="26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4B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CAA42F-EDE9-47AF-85C3-376649A127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/>
              <a:t>Aulas à distância …de um email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F027B0-E045-4815-81D5-5A138DA467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 err="1"/>
              <a:t>Tic</a:t>
            </a:r>
            <a:endParaRPr lang="pt-PT" dirty="0"/>
          </a:p>
          <a:p>
            <a:r>
              <a:rPr lang="pt-PT" dirty="0"/>
              <a:t>Março 2020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5F4F96C-3183-498E-BBFB-00E5C58C3201}"/>
              </a:ext>
            </a:extLst>
          </p:cNvPr>
          <p:cNvSpPr txBox="1"/>
          <p:nvPr/>
        </p:nvSpPr>
        <p:spPr>
          <a:xfrm>
            <a:off x="9464040" y="6165669"/>
            <a:ext cx="241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Professora Sandra Rios</a:t>
            </a:r>
          </a:p>
        </p:txBody>
      </p:sp>
    </p:spTree>
    <p:extLst>
      <p:ext uri="{BB962C8B-B14F-4D97-AF65-F5344CB8AC3E}">
        <p14:creationId xmlns:p14="http://schemas.microsoft.com/office/powerpoint/2010/main" val="1668058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0">
        <p14:reveal thruBlk="1" dir="r"/>
        <p:sndAc>
          <p:stSnd>
            <p:snd r:embed="rId2" name="chimes.wav"/>
          </p:stSnd>
        </p:sndAc>
      </p:transition>
    </mc:Choice>
    <mc:Fallback>
      <p:transition spd="slow" advClick="0" advTm="0">
        <p:fade/>
        <p:sndAc>
          <p:stSnd>
            <p:snd r:embed="rId2" name="chimes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200" dirty="0"/>
              <a:t>LIMPAR o </a:t>
            </a:r>
            <a:r>
              <a:rPr lang="pt-PT" sz="5200" dirty="0" err="1"/>
              <a:t>pc</a:t>
            </a:r>
            <a:endParaRPr lang="pt-PT" sz="52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1251678" y="1220075"/>
            <a:ext cx="10178322" cy="50857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Podes limpar o computador com que trabalhas mas, cuidado há muitos produtos perigosos!</a:t>
            </a:r>
          </a:p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Os produtos químicos, amoníaco ou álcool podem danificar o computador! </a:t>
            </a:r>
          </a:p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Nunca uses detergente dos vidros!</a:t>
            </a:r>
          </a:p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Nunca apliques diretamente líquidos no PC.</a:t>
            </a:r>
          </a:p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Não pressiones com demasiada força.</a:t>
            </a:r>
          </a:p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Não uses compressão de ar.</a:t>
            </a:r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altLang="pt-PT" sz="18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altLang="pt-PT" sz="1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PT" dirty="0"/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sz="1800" b="1" dirty="0">
              <a:solidFill>
                <a:schemeClr val="tx1"/>
              </a:solidFill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28884903-1BFC-416F-A8BF-5CA11CFEAD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642" y="3010791"/>
            <a:ext cx="4952862" cy="3067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3BD9639-9B2F-4BEB-AA65-1BF356B2FA58}"/>
              </a:ext>
            </a:extLst>
          </p:cNvPr>
          <p:cNvSpPr txBox="1"/>
          <p:nvPr/>
        </p:nvSpPr>
        <p:spPr>
          <a:xfrm>
            <a:off x="7631723" y="6376440"/>
            <a:ext cx="3798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/>
              <a:t>Fonte: https://www.bhphotovideo.com</a:t>
            </a:r>
          </a:p>
        </p:txBody>
      </p:sp>
    </p:spTree>
    <p:extLst>
      <p:ext uri="{BB962C8B-B14F-4D97-AF65-F5344CB8AC3E}">
        <p14:creationId xmlns:p14="http://schemas.microsoft.com/office/powerpoint/2010/main" val="681609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5000">
        <p14:reveal/>
      </p:transition>
    </mc:Choice>
    <mc:Fallback>
      <p:transition spd="slow" advClick="0" advTm="15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200" dirty="0"/>
              <a:t>LIMPAR o </a:t>
            </a:r>
            <a:r>
              <a:rPr lang="pt-PT" sz="5200" dirty="0" err="1"/>
              <a:t>pc</a:t>
            </a:r>
            <a:endParaRPr lang="pt-PT" sz="52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1251678" y="1220075"/>
            <a:ext cx="10178322" cy="50857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r>
              <a:rPr lang="pt-PT" altLang="pt-PT" sz="1800" b="1" dirty="0">
                <a:solidFill>
                  <a:schemeClr val="tx1"/>
                </a:solidFill>
              </a:rPr>
              <a:t>Vais precisar de:</a:t>
            </a:r>
          </a:p>
          <a:p>
            <a:pPr algn="just">
              <a:lnSpc>
                <a:spcPct val="210000"/>
              </a:lnSpc>
            </a:pPr>
            <a:r>
              <a:rPr lang="pt-PT" altLang="pt-PT" sz="1800" b="1" dirty="0">
                <a:solidFill>
                  <a:schemeClr val="tx1"/>
                </a:solidFill>
              </a:rPr>
              <a:t>Pano de microfibra</a:t>
            </a:r>
          </a:p>
          <a:p>
            <a:pPr algn="just">
              <a:lnSpc>
                <a:spcPct val="210000"/>
              </a:lnSpc>
            </a:pPr>
            <a:r>
              <a:rPr lang="pt-PT" altLang="pt-PT" sz="1800" b="1" dirty="0">
                <a:solidFill>
                  <a:schemeClr val="tx1"/>
                </a:solidFill>
              </a:rPr>
              <a:t>Cotonetes</a:t>
            </a:r>
          </a:p>
          <a:p>
            <a:pPr algn="just">
              <a:lnSpc>
                <a:spcPct val="210000"/>
              </a:lnSpc>
            </a:pPr>
            <a:r>
              <a:rPr lang="pt-PT" altLang="pt-PT" sz="1800" b="1" dirty="0">
                <a:solidFill>
                  <a:schemeClr val="tx1"/>
                </a:solidFill>
              </a:rPr>
              <a:t>Líquido próprio para ecrã de computador ou uma solução de ½ chávena de água destilada + 1 colher de café de vinagre ou 2 gotas de detergente da louça não abrasivo</a:t>
            </a:r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altLang="pt-PT" sz="1800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altLang="pt-PT" sz="1800" b="1" dirty="0">
              <a:solidFill>
                <a:schemeClr val="tx1"/>
              </a:solidFill>
            </a:endParaRPr>
          </a:p>
          <a:p>
            <a:pPr marL="0" indent="0" algn="r">
              <a:buNone/>
            </a:pPr>
            <a:r>
              <a:rPr lang="pt-PT" sz="1400" dirty="0"/>
              <a:t>Fonte: https://helpdeskgeek.com/how-to/how-to-clean-your-computer-properly-inside-and-out/</a:t>
            </a:r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6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8000">
        <p14:reveal/>
      </p:transition>
    </mc:Choice>
    <mc:Fallback>
      <p:transition spd="slow" advClick="0" advTm="8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800" dirty="0"/>
              <a:t>LIMPAR o </a:t>
            </a:r>
            <a:r>
              <a:rPr lang="pt-PT" sz="4800" dirty="0" err="1"/>
              <a:t>pc</a:t>
            </a:r>
            <a:endParaRPr lang="pt-PT" sz="4800" dirty="0"/>
          </a:p>
        </p:txBody>
      </p:sp>
      <p:pic>
        <p:nvPicPr>
          <p:cNvPr id="4098" name="Picture 2" descr="Este super clareador de roupas caseiro elimina até mofo antigo">
            <a:extLst>
              <a:ext uri="{FF2B5EF4-FFF2-40B4-BE49-F238E27FC236}">
                <a16:creationId xmlns:a16="http://schemas.microsoft.com/office/drawing/2014/main" id="{97A1D22E-6209-494A-B7E6-1B1B02508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77" y="1365171"/>
            <a:ext cx="7615646" cy="5264332"/>
          </a:xfrm>
          <a:prstGeom prst="rect">
            <a:avLst/>
          </a:prstGeom>
          <a:solidFill>
            <a:srgbClr val="FFFFFF">
              <a:shade val="85000"/>
            </a:srgbClr>
          </a:solidFill>
          <a:ln w="28575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33EDB63-D849-440E-B74D-90C469E52727}"/>
              </a:ext>
            </a:extLst>
          </p:cNvPr>
          <p:cNvSpPr txBox="1"/>
          <p:nvPr/>
        </p:nvSpPr>
        <p:spPr>
          <a:xfrm>
            <a:off x="7195703" y="6475614"/>
            <a:ext cx="2708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Fonte: https://www.pinterest.co.uk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BC575923-F391-4158-B60A-A4484D685520}"/>
              </a:ext>
            </a:extLst>
          </p:cNvPr>
          <p:cNvSpPr txBox="1"/>
          <p:nvPr/>
        </p:nvSpPr>
        <p:spPr>
          <a:xfrm>
            <a:off x="6204857" y="4924705"/>
            <a:ext cx="3069771" cy="369332"/>
          </a:xfrm>
          <a:prstGeom prst="rect">
            <a:avLst/>
          </a:prstGeom>
          <a:solidFill>
            <a:srgbClr val="FFDD4B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1C6C31F-68D6-4233-9BB6-6E90C5DFACE5}"/>
              </a:ext>
            </a:extLst>
          </p:cNvPr>
          <p:cNvSpPr txBox="1"/>
          <p:nvPr/>
        </p:nvSpPr>
        <p:spPr>
          <a:xfrm>
            <a:off x="5325291" y="5614889"/>
            <a:ext cx="4106092" cy="369332"/>
          </a:xfrm>
          <a:prstGeom prst="rect">
            <a:avLst/>
          </a:prstGeom>
          <a:solidFill>
            <a:srgbClr val="FFDD4B"/>
          </a:solidFill>
        </p:spPr>
        <p:txBody>
          <a:bodyPr wrap="square" rtlCol="0">
            <a:sp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2276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8000">
        <p14:reveal/>
      </p:transition>
    </mc:Choice>
    <mc:Fallback>
      <p:transition spd="slow" advClick="0" advTm="8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Freeform 6">
            <a:extLst>
              <a:ext uri="{FF2B5EF4-FFF2-40B4-BE49-F238E27FC236}">
                <a16:creationId xmlns:a16="http://schemas.microsoft.com/office/drawing/2014/main" id="{B217C2AD-51B4-40CE-A71F-F5D3F846D9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F1BF92E-23CF-4BFE-9E1F-C359BACFA3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0813576-D302-42B7-A3EC-A272625CCA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BD74459-5582-4189-A420-655DDA7BC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186" y="498919"/>
            <a:ext cx="10274497" cy="173449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400" u="sng" spc="800" dirty="0">
                <a:solidFill>
                  <a:schemeClr val="tx2"/>
                </a:solidFill>
              </a:rPr>
              <a:t>OUTRA COISA:</a:t>
            </a:r>
            <a:br>
              <a:rPr lang="en-US" sz="2400" u="sng" spc="800" dirty="0">
                <a:solidFill>
                  <a:schemeClr val="tx2"/>
                </a:solidFill>
              </a:rPr>
            </a:br>
            <a:br>
              <a:rPr lang="en-US" sz="2400" u="sng" spc="800" dirty="0">
                <a:solidFill>
                  <a:schemeClr val="tx2"/>
                </a:solidFill>
              </a:rPr>
            </a:br>
            <a:r>
              <a:rPr lang="en-US" sz="2400" spc="800" dirty="0">
                <a:solidFill>
                  <a:schemeClr val="tx2"/>
                </a:solidFill>
              </a:rPr>
              <a:t>VAIS USAR MUITO o computador?</a:t>
            </a:r>
            <a:br>
              <a:rPr lang="en-US" sz="2400" spc="800" dirty="0">
                <a:solidFill>
                  <a:schemeClr val="tx2"/>
                </a:solidFill>
              </a:rPr>
            </a:br>
            <a:br>
              <a:rPr lang="en-US" sz="2400" spc="800" dirty="0">
                <a:solidFill>
                  <a:schemeClr val="tx2"/>
                </a:solidFill>
              </a:rPr>
            </a:br>
            <a:r>
              <a:rPr lang="en-US" sz="2400" spc="800" dirty="0">
                <a:solidFill>
                  <a:schemeClr val="tx2"/>
                </a:solidFill>
              </a:rPr>
              <a:t>ATENÇÃO À TUA POSTURA!</a:t>
            </a:r>
            <a:br>
              <a:rPr lang="en-US" sz="2400" spc="800" dirty="0">
                <a:solidFill>
                  <a:schemeClr val="tx2"/>
                </a:solidFill>
              </a:rPr>
            </a:br>
            <a:endParaRPr lang="en-US" sz="2400" spc="800" dirty="0">
              <a:solidFill>
                <a:schemeClr val="tx2"/>
              </a:solidFill>
            </a:endParaRPr>
          </a:p>
        </p:txBody>
      </p:sp>
      <p:sp>
        <p:nvSpPr>
          <p:cNvPr id="81" name="Freeform 6">
            <a:extLst>
              <a:ext uri="{FF2B5EF4-FFF2-40B4-BE49-F238E27FC236}">
                <a16:creationId xmlns:a16="http://schemas.microsoft.com/office/drawing/2014/main" id="{1D25BAD6-AA7B-43BE-870A-D587E51BE1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5366" name="Picture 6">
            <a:extLst>
              <a:ext uri="{FF2B5EF4-FFF2-40B4-BE49-F238E27FC236}">
                <a16:creationId xmlns:a16="http://schemas.microsoft.com/office/drawing/2014/main" id="{0FA1F9BC-42EB-4513-86F2-3F26A06123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16628" y="2365433"/>
            <a:ext cx="7888375" cy="41502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643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18000">
        <p15:prstTrans prst="curtains"/>
        <p:sndAc>
          <p:stSnd>
            <p:snd r:embed="rId2" name="arrow.wav"/>
          </p:stSnd>
        </p:sndAc>
      </p:transition>
    </mc:Choice>
    <mc:Fallback>
      <p:transition spd="slow" advClick="0" advTm="18000">
        <p:fade/>
        <p:sndAc>
          <p:stSnd>
            <p:snd r:embed="rId2" name="arrow.wav"/>
          </p:stSnd>
        </p:sndAc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351FF69-6DC4-4B1B-81AC-EF49B791A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spc="800"/>
              <a:t>Por fim</a:t>
            </a:r>
            <a:br>
              <a:rPr lang="en-US" sz="8000" spc="800"/>
            </a:br>
            <a:endParaRPr lang="en-US" sz="8000" spc="80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2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2000">
        <p14:reveal/>
        <p:sndAc>
          <p:stSnd>
            <p:snd r:embed="rId2" name="drumroll.wav"/>
          </p:stSnd>
        </p:sndAc>
      </p:transition>
    </mc:Choice>
    <mc:Fallback>
      <p:transition spd="slow" advClick="0" advTm="2000">
        <p:fade/>
        <p:sndAc>
          <p:stSnd>
            <p:snd r:embed="rId2" name="drumroll.wav"/>
          </p:stSnd>
        </p:sndAc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400" b="1" dirty="0">
                <a:solidFill>
                  <a:schemeClr val="tx1"/>
                </a:solidFill>
              </a:rPr>
              <a:t>DOENTE ? ? !</a:t>
            </a:r>
            <a:endParaRPr lang="pt-PT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1251678" y="1389893"/>
            <a:ext cx="10178322" cy="49717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pt-PT" dirty="0"/>
              <a:t>Se estiveres com febre, tosse ou dificuldade respiratória</a:t>
            </a:r>
          </a:p>
          <a:p>
            <a:pPr>
              <a:lnSpc>
                <a:spcPct val="200000"/>
              </a:lnSpc>
            </a:pPr>
            <a:r>
              <a:rPr lang="pt-PT" dirty="0"/>
              <a:t>Se tiveres estado em contacto com uma pessoa infetada por COVID-19</a:t>
            </a:r>
          </a:p>
          <a:p>
            <a:pPr>
              <a:lnSpc>
                <a:spcPct val="200000"/>
              </a:lnSpc>
            </a:pPr>
            <a:r>
              <a:rPr lang="pt-PT" dirty="0"/>
              <a:t>Se tiveres regressado recentemente de uma área afetada</a:t>
            </a:r>
          </a:p>
          <a:p>
            <a:pPr marL="0" indent="0">
              <a:lnSpc>
                <a:spcPct val="100000"/>
              </a:lnSpc>
              <a:buNone/>
            </a:pPr>
            <a:endParaRPr lang="pt-PT" dirty="0"/>
          </a:p>
          <a:p>
            <a:pPr marL="0" indent="0" algn="ctr">
              <a:lnSpc>
                <a:spcPct val="200000"/>
              </a:lnSpc>
              <a:buNone/>
            </a:pPr>
            <a:r>
              <a:rPr lang="pt-PT" b="1" u="sng" dirty="0"/>
              <a:t>Deves ligar para o SNS24 (808 24 24 24)</a:t>
            </a:r>
          </a:p>
          <a:p>
            <a:pPr marL="0" indent="0">
              <a:lnSpc>
                <a:spcPct val="100000"/>
              </a:lnSpc>
              <a:buNone/>
            </a:pPr>
            <a:endParaRPr lang="pt-PT" dirty="0"/>
          </a:p>
          <a:p>
            <a:pPr>
              <a:lnSpc>
                <a:spcPct val="200000"/>
              </a:lnSpc>
            </a:pPr>
            <a:r>
              <a:rPr lang="pt-PT" dirty="0"/>
              <a:t>Após este contacto e validação da história clínica, os profissionais de saúde irão determinar se é necessário ser testado para COVID-19.</a:t>
            </a:r>
          </a:p>
          <a:p>
            <a:pPr marL="0" indent="0" algn="r">
              <a:lnSpc>
                <a:spcPct val="100000"/>
              </a:lnSpc>
              <a:buNone/>
            </a:pPr>
            <a:r>
              <a:rPr lang="pt-PT" sz="2400" b="1" dirty="0">
                <a:solidFill>
                  <a:schemeClr val="tx1"/>
                </a:solidFill>
              </a:rPr>
              <a:t> </a:t>
            </a:r>
            <a:r>
              <a:rPr lang="pt-PT" sz="1400" dirty="0">
                <a:solidFill>
                  <a:schemeClr val="tx1"/>
                </a:solidFill>
              </a:rPr>
              <a:t>Fonte: https://covid19.min-saude.pt/perguntas-frequentes/</a:t>
            </a:r>
            <a:endParaRPr lang="pt-PT" sz="1400" dirty="0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1822512D-EDCC-4B97-B907-E9FEF826E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331" y="0"/>
            <a:ext cx="2497015" cy="14921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2417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 advClick="0" advTm="20000">
        <p:push dir="u"/>
        <p:sndAc>
          <p:stSnd>
            <p:snd r:embed="rId2" name="explode.wav"/>
          </p:stSnd>
        </p:sndAc>
      </p:transition>
    </mc:Choice>
    <mc:Fallback>
      <p:transition spd="slow" advClick="0" advTm="20000">
        <p:push dir="u"/>
        <p:sndAc>
          <p:stSnd>
            <p:snd r:embed="rId2" name="explode.wav"/>
          </p:stSnd>
        </p:sndAc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3EF027B0-E045-4815-81D5-5A138DA467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9776" y="2024743"/>
            <a:ext cx="8045373" cy="2599509"/>
          </a:xfrm>
        </p:spPr>
        <p:txBody>
          <a:bodyPr>
            <a:normAutofit/>
          </a:bodyPr>
          <a:lstStyle/>
          <a:p>
            <a:r>
              <a:rPr lang="pt-PT" dirty="0"/>
              <a:t>Vamos ter cuidado!</a:t>
            </a:r>
          </a:p>
          <a:p>
            <a:endParaRPr lang="pt-PT" dirty="0"/>
          </a:p>
          <a:p>
            <a:r>
              <a:rPr lang="pt-PT" dirty="0"/>
              <a:t>Não esqueças,</a:t>
            </a:r>
          </a:p>
          <a:p>
            <a:r>
              <a:rPr lang="pt-PT" sz="1900" dirty="0"/>
              <a:t>sem higiene não há saúde!</a:t>
            </a:r>
          </a:p>
        </p:txBody>
      </p:sp>
    </p:spTree>
    <p:extLst>
      <p:ext uri="{BB962C8B-B14F-4D97-AF65-F5344CB8AC3E}">
        <p14:creationId xmlns:p14="http://schemas.microsoft.com/office/powerpoint/2010/main" val="14555549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8000">
        <p15:prstTrans prst="crush"/>
        <p:sndAc>
          <p:stSnd>
            <p:snd r:embed="rId2" name="chimes.wav"/>
          </p:stSnd>
        </p:sndAc>
      </p:transition>
    </mc:Choice>
    <mc:Fallback>
      <p:transition spd="slow" advClick="0" advTm="8000">
        <p:fade/>
        <p:sndAc>
          <p:stSnd>
            <p:snd r:embed="rId2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7A277A-43C7-4778-87E1-A7D07D5D6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007507"/>
          </a:xfrm>
        </p:spPr>
        <p:txBody>
          <a:bodyPr>
            <a:normAutofit/>
          </a:bodyPr>
          <a:lstStyle/>
          <a:p>
            <a:r>
              <a:rPr lang="pt-PT" sz="5400" dirty="0">
                <a:solidFill>
                  <a:schemeClr val="tx1"/>
                </a:solidFill>
              </a:rPr>
              <a:t>Olá a </a:t>
            </a:r>
            <a:r>
              <a:rPr lang="pt-PT" sz="5400" dirty="0" err="1">
                <a:solidFill>
                  <a:schemeClr val="tx1"/>
                </a:solidFill>
              </a:rPr>
              <a:t>tod@s</a:t>
            </a:r>
            <a:r>
              <a:rPr lang="pt-PT" sz="5400" dirty="0">
                <a:solidFill>
                  <a:schemeClr val="tx1"/>
                </a:solidFill>
              </a:rPr>
              <a:t>!</a:t>
            </a:r>
            <a:r>
              <a:rPr lang="pt-PT" dirty="0"/>
              <a:t>!!!!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A3A7B42A-4D66-4A2B-A4F2-FC7D5B7F60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89893"/>
            <a:ext cx="10178322" cy="46320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just">
              <a:lnSpc>
                <a:spcPct val="210000"/>
              </a:lnSpc>
              <a:buNone/>
            </a:pPr>
            <a:r>
              <a:rPr lang="pt-PT" sz="1800" b="1" dirty="0">
                <a:solidFill>
                  <a:schemeClr val="tx1"/>
                </a:solidFill>
              </a:rPr>
              <a:t>Espero que se encontrem todas e todos de boa saúde.</a:t>
            </a:r>
          </a:p>
          <a:p>
            <a:pPr marL="0" indent="0" algn="just">
              <a:lnSpc>
                <a:spcPct val="210000"/>
              </a:lnSpc>
              <a:buNone/>
            </a:pPr>
            <a:r>
              <a:rPr lang="pt-PT" sz="1800" b="1" dirty="0">
                <a:solidFill>
                  <a:schemeClr val="tx1"/>
                </a:solidFill>
              </a:rPr>
              <a:t>Devido ao coronavírus (vírus que se transmite de pessoa a pessoa e que pode causar infeções graves, levando inclusive à morte) temos de modificar a nossa forma de trabalhar durante o tempo que for preciso para todos ficarmos bem!</a:t>
            </a:r>
          </a:p>
          <a:p>
            <a:pPr marL="0" indent="0" algn="just">
              <a:lnSpc>
                <a:spcPct val="210000"/>
              </a:lnSpc>
              <a:buNone/>
            </a:pPr>
            <a:r>
              <a:rPr lang="pt-PT" sz="1800" b="1" dirty="0">
                <a:solidFill>
                  <a:schemeClr val="tx1"/>
                </a:solidFill>
              </a:rPr>
              <a:t>Mais do que nunca vão utilizar o computador para realizar os trabalhos escolares, coisa que muitos adoram!</a:t>
            </a:r>
          </a:p>
          <a:p>
            <a:pPr marL="0" indent="0" algn="just">
              <a:lnSpc>
                <a:spcPct val="210000"/>
              </a:lnSpc>
              <a:buNone/>
            </a:pPr>
            <a:r>
              <a:rPr lang="pt-PT" sz="1800" b="1" dirty="0" err="1">
                <a:solidFill>
                  <a:schemeClr val="tx1"/>
                </a:solidFill>
              </a:rPr>
              <a:t>Entusiasmad@s</a:t>
            </a:r>
            <a:r>
              <a:rPr lang="pt-PT" sz="1800" b="1" dirty="0">
                <a:solidFill>
                  <a:schemeClr val="tx1"/>
                </a:solidFill>
              </a:rPr>
              <a:t> por esta nova forma de continuar a trabalhar?</a:t>
            </a:r>
            <a:endParaRPr lang="pt-PT" altLang="pt-PT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3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20000">
        <p:randomBar dir="vert"/>
      </p:transition>
    </mc:Choice>
    <mc:Fallback>
      <p:transition spd="slow" advClick="0" advTm="20000">
        <p:randomBar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CAA42F-EDE9-47AF-85C3-376649A127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/>
              <a:t>mAs antes de começar…</a:t>
            </a:r>
          </a:p>
        </p:txBody>
      </p:sp>
    </p:spTree>
    <p:extLst>
      <p:ext uri="{BB962C8B-B14F-4D97-AF65-F5344CB8AC3E}">
        <p14:creationId xmlns:p14="http://schemas.microsoft.com/office/powerpoint/2010/main" val="4047275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">
        <p14:reveal/>
        <p:sndAc>
          <p:stSnd>
            <p:snd r:embed="rId2" name="drumroll.wav"/>
          </p:stSnd>
        </p:sndAc>
      </p:transition>
    </mc:Choice>
    <mc:Fallback>
      <p:transition spd="slow" advClick="0" advTm="1000">
        <p:fade/>
        <p:sndAc>
          <p:stSnd>
            <p:snd r:embed="rId2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CBD74459-5582-4189-A420-655DDA7BC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é seguro usar o computador para trabalhar?</a:t>
            </a:r>
          </a:p>
        </p:txBody>
      </p:sp>
    </p:spTree>
    <p:extLst>
      <p:ext uri="{BB962C8B-B14F-4D97-AF65-F5344CB8AC3E}">
        <p14:creationId xmlns:p14="http://schemas.microsoft.com/office/powerpoint/2010/main" val="1887778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4000">
        <p:checker/>
      </p:transition>
    </mc:Choice>
    <mc:Fallback>
      <p:transition spd="slow" advClick="0" advTm="4000">
        <p:checker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5400" b="1" dirty="0">
                <a:solidFill>
                  <a:schemeClr val="tx1"/>
                </a:solidFill>
              </a:rPr>
              <a:t>comportamentos de higiene</a:t>
            </a:r>
            <a:endParaRPr lang="pt-PT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2168434" y="1601182"/>
            <a:ext cx="7602583" cy="46167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50000"/>
              </a:lnSpc>
              <a:buFont typeface="Arial" panose="020B0604020202020204" pitchFamily="34" charset="0"/>
              <a:buNone/>
            </a:pPr>
            <a:r>
              <a:rPr lang="pt-PT" sz="1800" b="1" dirty="0">
                <a:solidFill>
                  <a:schemeClr val="tx1"/>
                </a:solidFill>
              </a:rPr>
              <a:t>     </a:t>
            </a:r>
            <a:r>
              <a:rPr lang="pt-PT" b="1" dirty="0">
                <a:solidFill>
                  <a:schemeClr val="tx1"/>
                </a:solidFill>
              </a:rPr>
              <a:t>Tal como temos mais comportamentos de higiene com as mãos também devemos ter em conta que o computador é um objeto manipulável e pode ser contaminado.</a:t>
            </a:r>
          </a:p>
          <a:p>
            <a:pPr marL="0" indent="0" algn="just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pt-PT" altLang="pt-PT" b="1" dirty="0">
                <a:solidFill>
                  <a:schemeClr val="tx1"/>
                </a:solidFill>
              </a:rPr>
              <a:t>   Lembram-se de que forma se transmite a doença?</a:t>
            </a:r>
          </a:p>
          <a:p>
            <a:pPr marL="0" indent="0" algn="just">
              <a:lnSpc>
                <a:spcPct val="200000"/>
              </a:lnSpc>
              <a:buFont typeface="Arial" panose="020B0604020202020204" pitchFamily="34" charset="0"/>
              <a:buNone/>
            </a:pPr>
            <a:endParaRPr lang="pt-PT" altLang="pt-PT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pt-PT" altLang="pt-PT" b="1" dirty="0">
                <a:solidFill>
                  <a:schemeClr val="tx1"/>
                </a:solidFill>
              </a:rPr>
              <a:t>   Espreitem o diapositivo seguinte </a:t>
            </a:r>
          </a:p>
        </p:txBody>
      </p:sp>
      <p:sp>
        <p:nvSpPr>
          <p:cNvPr id="6" name="Seta: Circular 5">
            <a:extLst>
              <a:ext uri="{FF2B5EF4-FFF2-40B4-BE49-F238E27FC236}">
                <a16:creationId xmlns:a16="http://schemas.microsoft.com/office/drawing/2014/main" id="{F8A4B5F1-3FC5-43F0-8E91-FEA603CAC250}"/>
              </a:ext>
            </a:extLst>
          </p:cNvPr>
          <p:cNvSpPr/>
          <p:nvPr/>
        </p:nvSpPr>
        <p:spPr>
          <a:xfrm>
            <a:off x="9004663" y="4971399"/>
            <a:ext cx="2037806" cy="2073432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788968"/>
              <a:gd name="adj5" fmla="val 190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117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3666F7-EA26-4EFA-B385-7E01BD71E3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225631"/>
            <a:ext cx="10178322" cy="1492132"/>
          </a:xfrm>
        </p:spPr>
        <p:txBody>
          <a:bodyPr>
            <a:noAutofit/>
          </a:bodyPr>
          <a:lstStyle/>
          <a:p>
            <a:r>
              <a:rPr lang="pt-PT" sz="4400" b="1" u="sng" dirty="0"/>
              <a:t>TRANSMISSÃO DA DOENÇA</a:t>
            </a:r>
            <a:br>
              <a:rPr lang="pt-PT" sz="4400" dirty="0"/>
            </a:br>
            <a:br>
              <a:rPr lang="pt-PT" sz="4400" dirty="0"/>
            </a:br>
            <a:r>
              <a:rPr lang="pt-PT" sz="4400" dirty="0"/>
              <a:t>		   Como se transmite?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05C57363-AC0E-4544-B926-86E1A3B09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85555"/>
            <a:ext cx="10178322" cy="4189614"/>
          </a:xfrm>
        </p:spPr>
        <p:txBody>
          <a:bodyPr>
            <a:noAutofit/>
          </a:bodyPr>
          <a:lstStyle/>
          <a:p>
            <a:pPr>
              <a:lnSpc>
                <a:spcPct val="270000"/>
              </a:lnSpc>
            </a:pPr>
            <a:r>
              <a:rPr lang="pt-PT" sz="1500" b="1" dirty="0">
                <a:solidFill>
                  <a:schemeClr val="tx1"/>
                </a:solidFill>
              </a:rPr>
              <a:t>A COVID-19 transmite-se por contacto próximo com pessoas infetadas pelo vírus, ou superfícies e objetos contaminados.</a:t>
            </a:r>
          </a:p>
          <a:p>
            <a:pPr>
              <a:lnSpc>
                <a:spcPct val="270000"/>
              </a:lnSpc>
            </a:pPr>
            <a:r>
              <a:rPr lang="pt-PT" sz="1500" b="1" dirty="0">
                <a:solidFill>
                  <a:schemeClr val="tx1"/>
                </a:solidFill>
              </a:rPr>
              <a:t>Esta doença transmite-se através de gotículas libertadas pelo nariz ou boca quando tossimos ou espirramos, que podem atingir diretamente a boca, nariz e olhos de quem estiver próximo.</a:t>
            </a:r>
          </a:p>
          <a:p>
            <a:pPr>
              <a:lnSpc>
                <a:spcPct val="270000"/>
              </a:lnSpc>
            </a:pPr>
            <a:r>
              <a:rPr lang="pt-PT" sz="1500" b="1" dirty="0">
                <a:solidFill>
                  <a:schemeClr val="tx1"/>
                </a:solidFill>
              </a:rPr>
              <a:t>As gotículas podem depositar-se nos objetos ou superfícies que rodeiam a pessoa infetada. Por sua vez, outras pessoas podem infetar-se ao tocar nestes objetos ou superfícies e depois tocar nos olhos, nariz ou boca com as mãos.					                        </a:t>
            </a:r>
            <a:r>
              <a:rPr lang="pt-PT" sz="1400" dirty="0">
                <a:solidFill>
                  <a:schemeClr val="tx1"/>
                </a:solidFill>
              </a:rPr>
              <a:t>Fonte: https://covid19.min-saude.pt/perguntas-frequentes/</a:t>
            </a:r>
          </a:p>
        </p:txBody>
      </p:sp>
    </p:spTree>
    <p:extLst>
      <p:ext uri="{BB962C8B-B14F-4D97-AF65-F5344CB8AC3E}">
        <p14:creationId xmlns:p14="http://schemas.microsoft.com/office/powerpoint/2010/main" val="1126157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25000">
        <p14:reveal/>
        <p:sndAc>
          <p:stSnd>
            <p:snd r:embed="rId2" name="bomb.wav"/>
          </p:stSnd>
        </p:sndAc>
      </p:transition>
    </mc:Choice>
    <mc:Fallback>
      <p:transition spd="slow" advClick="0" advTm="25000">
        <p:fade/>
        <p:sndAc>
          <p:stSnd>
            <p:snd r:embed="rId2" name="bomb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36">
            <a:extLst>
              <a:ext uri="{FF2B5EF4-FFF2-40B4-BE49-F238E27FC236}">
                <a16:creationId xmlns:a16="http://schemas.microsoft.com/office/drawing/2014/main" id="{5EB5C8F0-2881-4184-92C6-0E251C42A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12191999" cy="4292600"/>
          </a:xfrm>
          <a:prstGeom prst="rect">
            <a:avLst/>
          </a:pr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Resultado de imagem para computador covid 19">
            <a:extLst>
              <a:ext uri="{FF2B5EF4-FFF2-40B4-BE49-F238E27FC236}">
                <a16:creationId xmlns:a16="http://schemas.microsoft.com/office/drawing/2014/main" id="{159FA081-79A9-4D47-A678-498F801DA3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2772"/>
          <a:stretch/>
        </p:blipFill>
        <p:spPr bwMode="auto">
          <a:xfrm>
            <a:off x="-19" y="0"/>
            <a:ext cx="6096000" cy="394412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Resultado de imagem para computador covid 19">
            <a:extLst>
              <a:ext uri="{FF2B5EF4-FFF2-40B4-BE49-F238E27FC236}">
                <a16:creationId xmlns:a16="http://schemas.microsoft.com/office/drawing/2014/main" id="{CCC16CA7-E198-480A-BE8E-9A89591C43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28" r="3731" b="-3"/>
          <a:stretch/>
        </p:blipFill>
        <p:spPr bwMode="auto">
          <a:xfrm>
            <a:off x="6096000" y="10"/>
            <a:ext cx="6096000" cy="39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4" name="Freeform: Shape 138">
            <a:extLst>
              <a:ext uri="{FF2B5EF4-FFF2-40B4-BE49-F238E27FC236}">
                <a16:creationId xmlns:a16="http://schemas.microsoft.com/office/drawing/2014/main" id="{C2BCC826-0F95-4DB1-9DBA-C1F7BD609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3755946"/>
            <a:ext cx="12192000" cy="3102054"/>
          </a:xfrm>
          <a:custGeom>
            <a:avLst/>
            <a:gdLst>
              <a:gd name="connsiteX0" fmla="*/ 685801 w 12192000"/>
              <a:gd name="connsiteY0" fmla="*/ 0 h 3102054"/>
              <a:gd name="connsiteX1" fmla="*/ 754064 w 12192000"/>
              <a:gd name="connsiteY1" fmla="*/ 3175 h 3102054"/>
              <a:gd name="connsiteX2" fmla="*/ 814389 w 12192000"/>
              <a:gd name="connsiteY2" fmla="*/ 9525 h 3102054"/>
              <a:gd name="connsiteX3" fmla="*/ 866776 w 12192000"/>
              <a:gd name="connsiteY3" fmla="*/ 20637 h 3102054"/>
              <a:gd name="connsiteX4" fmla="*/ 912814 w 12192000"/>
              <a:gd name="connsiteY4" fmla="*/ 36512 h 3102054"/>
              <a:gd name="connsiteX5" fmla="*/ 954089 w 12192000"/>
              <a:gd name="connsiteY5" fmla="*/ 52387 h 3102054"/>
              <a:gd name="connsiteX6" fmla="*/ 990601 w 12192000"/>
              <a:gd name="connsiteY6" fmla="*/ 68262 h 3102054"/>
              <a:gd name="connsiteX7" fmla="*/ 1028701 w 12192000"/>
              <a:gd name="connsiteY7" fmla="*/ 87312 h 3102054"/>
              <a:gd name="connsiteX8" fmla="*/ 1066801 w 12192000"/>
              <a:gd name="connsiteY8" fmla="*/ 106362 h 3102054"/>
              <a:gd name="connsiteX9" fmla="*/ 1103314 w 12192000"/>
              <a:gd name="connsiteY9" fmla="*/ 125412 h 3102054"/>
              <a:gd name="connsiteX10" fmla="*/ 1144589 w 12192000"/>
              <a:gd name="connsiteY10" fmla="*/ 141287 h 3102054"/>
              <a:gd name="connsiteX11" fmla="*/ 1190626 w 12192000"/>
              <a:gd name="connsiteY11" fmla="*/ 155575 h 3102054"/>
              <a:gd name="connsiteX12" fmla="*/ 1243014 w 12192000"/>
              <a:gd name="connsiteY12" fmla="*/ 166687 h 3102054"/>
              <a:gd name="connsiteX13" fmla="*/ 1303339 w 12192000"/>
              <a:gd name="connsiteY13" fmla="*/ 174625 h 3102054"/>
              <a:gd name="connsiteX14" fmla="*/ 1371601 w 12192000"/>
              <a:gd name="connsiteY14" fmla="*/ 176212 h 3102054"/>
              <a:gd name="connsiteX15" fmla="*/ 1439864 w 12192000"/>
              <a:gd name="connsiteY15" fmla="*/ 174625 h 3102054"/>
              <a:gd name="connsiteX16" fmla="*/ 1500189 w 12192000"/>
              <a:gd name="connsiteY16" fmla="*/ 166687 h 3102054"/>
              <a:gd name="connsiteX17" fmla="*/ 1552576 w 12192000"/>
              <a:gd name="connsiteY17" fmla="*/ 155575 h 3102054"/>
              <a:gd name="connsiteX18" fmla="*/ 1598614 w 12192000"/>
              <a:gd name="connsiteY18" fmla="*/ 141287 h 3102054"/>
              <a:gd name="connsiteX19" fmla="*/ 1639889 w 12192000"/>
              <a:gd name="connsiteY19" fmla="*/ 125412 h 3102054"/>
              <a:gd name="connsiteX20" fmla="*/ 1676401 w 12192000"/>
              <a:gd name="connsiteY20" fmla="*/ 106362 h 3102054"/>
              <a:gd name="connsiteX21" fmla="*/ 1714501 w 12192000"/>
              <a:gd name="connsiteY21" fmla="*/ 87312 h 3102054"/>
              <a:gd name="connsiteX22" fmla="*/ 1752601 w 12192000"/>
              <a:gd name="connsiteY22" fmla="*/ 68262 h 3102054"/>
              <a:gd name="connsiteX23" fmla="*/ 1789114 w 12192000"/>
              <a:gd name="connsiteY23" fmla="*/ 52387 h 3102054"/>
              <a:gd name="connsiteX24" fmla="*/ 1830389 w 12192000"/>
              <a:gd name="connsiteY24" fmla="*/ 36512 h 3102054"/>
              <a:gd name="connsiteX25" fmla="*/ 1876426 w 12192000"/>
              <a:gd name="connsiteY25" fmla="*/ 20637 h 3102054"/>
              <a:gd name="connsiteX26" fmla="*/ 1928814 w 12192000"/>
              <a:gd name="connsiteY26" fmla="*/ 9525 h 3102054"/>
              <a:gd name="connsiteX27" fmla="*/ 1989139 w 12192000"/>
              <a:gd name="connsiteY27" fmla="*/ 3175 h 3102054"/>
              <a:gd name="connsiteX28" fmla="*/ 2057401 w 12192000"/>
              <a:gd name="connsiteY28" fmla="*/ 0 h 3102054"/>
              <a:gd name="connsiteX29" fmla="*/ 2125664 w 12192000"/>
              <a:gd name="connsiteY29" fmla="*/ 3175 h 3102054"/>
              <a:gd name="connsiteX30" fmla="*/ 2185989 w 12192000"/>
              <a:gd name="connsiteY30" fmla="*/ 9525 h 3102054"/>
              <a:gd name="connsiteX31" fmla="*/ 2238376 w 12192000"/>
              <a:gd name="connsiteY31" fmla="*/ 20637 h 3102054"/>
              <a:gd name="connsiteX32" fmla="*/ 2284414 w 12192000"/>
              <a:gd name="connsiteY32" fmla="*/ 36512 h 3102054"/>
              <a:gd name="connsiteX33" fmla="*/ 2325688 w 12192000"/>
              <a:gd name="connsiteY33" fmla="*/ 52387 h 3102054"/>
              <a:gd name="connsiteX34" fmla="*/ 2362201 w 12192000"/>
              <a:gd name="connsiteY34" fmla="*/ 68262 h 3102054"/>
              <a:gd name="connsiteX35" fmla="*/ 2400301 w 12192000"/>
              <a:gd name="connsiteY35" fmla="*/ 87312 h 3102054"/>
              <a:gd name="connsiteX36" fmla="*/ 2438401 w 12192000"/>
              <a:gd name="connsiteY36" fmla="*/ 106362 h 3102054"/>
              <a:gd name="connsiteX37" fmla="*/ 2474913 w 12192000"/>
              <a:gd name="connsiteY37" fmla="*/ 125412 h 3102054"/>
              <a:gd name="connsiteX38" fmla="*/ 2516188 w 12192000"/>
              <a:gd name="connsiteY38" fmla="*/ 141287 h 3102054"/>
              <a:gd name="connsiteX39" fmla="*/ 2562226 w 12192000"/>
              <a:gd name="connsiteY39" fmla="*/ 155575 h 3102054"/>
              <a:gd name="connsiteX40" fmla="*/ 2614614 w 12192000"/>
              <a:gd name="connsiteY40" fmla="*/ 166687 h 3102054"/>
              <a:gd name="connsiteX41" fmla="*/ 2674938 w 12192000"/>
              <a:gd name="connsiteY41" fmla="*/ 174625 h 3102054"/>
              <a:gd name="connsiteX42" fmla="*/ 2743201 w 12192000"/>
              <a:gd name="connsiteY42" fmla="*/ 176212 h 3102054"/>
              <a:gd name="connsiteX43" fmla="*/ 2811464 w 12192000"/>
              <a:gd name="connsiteY43" fmla="*/ 174625 h 3102054"/>
              <a:gd name="connsiteX44" fmla="*/ 2871789 w 12192000"/>
              <a:gd name="connsiteY44" fmla="*/ 166687 h 3102054"/>
              <a:gd name="connsiteX45" fmla="*/ 2924176 w 12192000"/>
              <a:gd name="connsiteY45" fmla="*/ 155575 h 3102054"/>
              <a:gd name="connsiteX46" fmla="*/ 2970214 w 12192000"/>
              <a:gd name="connsiteY46" fmla="*/ 141287 h 3102054"/>
              <a:gd name="connsiteX47" fmla="*/ 3011489 w 12192000"/>
              <a:gd name="connsiteY47" fmla="*/ 125412 h 3102054"/>
              <a:gd name="connsiteX48" fmla="*/ 3048001 w 12192000"/>
              <a:gd name="connsiteY48" fmla="*/ 106362 h 3102054"/>
              <a:gd name="connsiteX49" fmla="*/ 3086101 w 12192000"/>
              <a:gd name="connsiteY49" fmla="*/ 87312 h 3102054"/>
              <a:gd name="connsiteX50" fmla="*/ 3124201 w 12192000"/>
              <a:gd name="connsiteY50" fmla="*/ 68262 h 3102054"/>
              <a:gd name="connsiteX51" fmla="*/ 3160714 w 12192000"/>
              <a:gd name="connsiteY51" fmla="*/ 52387 h 3102054"/>
              <a:gd name="connsiteX52" fmla="*/ 3201989 w 12192000"/>
              <a:gd name="connsiteY52" fmla="*/ 36512 h 3102054"/>
              <a:gd name="connsiteX53" fmla="*/ 3248026 w 12192000"/>
              <a:gd name="connsiteY53" fmla="*/ 20637 h 3102054"/>
              <a:gd name="connsiteX54" fmla="*/ 3300414 w 12192000"/>
              <a:gd name="connsiteY54" fmla="*/ 9525 h 3102054"/>
              <a:gd name="connsiteX55" fmla="*/ 3360739 w 12192000"/>
              <a:gd name="connsiteY55" fmla="*/ 3175 h 3102054"/>
              <a:gd name="connsiteX56" fmla="*/ 3427414 w 12192000"/>
              <a:gd name="connsiteY56" fmla="*/ 0 h 3102054"/>
              <a:gd name="connsiteX57" fmla="*/ 3497264 w 12192000"/>
              <a:gd name="connsiteY57" fmla="*/ 3175 h 3102054"/>
              <a:gd name="connsiteX58" fmla="*/ 3557589 w 12192000"/>
              <a:gd name="connsiteY58" fmla="*/ 9525 h 3102054"/>
              <a:gd name="connsiteX59" fmla="*/ 3609976 w 12192000"/>
              <a:gd name="connsiteY59" fmla="*/ 20637 h 3102054"/>
              <a:gd name="connsiteX60" fmla="*/ 3656014 w 12192000"/>
              <a:gd name="connsiteY60" fmla="*/ 36512 h 3102054"/>
              <a:gd name="connsiteX61" fmla="*/ 3697288 w 12192000"/>
              <a:gd name="connsiteY61" fmla="*/ 52387 h 3102054"/>
              <a:gd name="connsiteX62" fmla="*/ 3733801 w 12192000"/>
              <a:gd name="connsiteY62" fmla="*/ 68262 h 3102054"/>
              <a:gd name="connsiteX63" fmla="*/ 3771901 w 12192000"/>
              <a:gd name="connsiteY63" fmla="*/ 87312 h 3102054"/>
              <a:gd name="connsiteX64" fmla="*/ 3810001 w 12192000"/>
              <a:gd name="connsiteY64" fmla="*/ 106362 h 3102054"/>
              <a:gd name="connsiteX65" fmla="*/ 3846514 w 12192000"/>
              <a:gd name="connsiteY65" fmla="*/ 125412 h 3102054"/>
              <a:gd name="connsiteX66" fmla="*/ 3887789 w 12192000"/>
              <a:gd name="connsiteY66" fmla="*/ 141287 h 3102054"/>
              <a:gd name="connsiteX67" fmla="*/ 3933826 w 12192000"/>
              <a:gd name="connsiteY67" fmla="*/ 155575 h 3102054"/>
              <a:gd name="connsiteX68" fmla="*/ 3986214 w 12192000"/>
              <a:gd name="connsiteY68" fmla="*/ 166687 h 3102054"/>
              <a:gd name="connsiteX69" fmla="*/ 4046539 w 12192000"/>
              <a:gd name="connsiteY69" fmla="*/ 174625 h 3102054"/>
              <a:gd name="connsiteX70" fmla="*/ 4114801 w 12192000"/>
              <a:gd name="connsiteY70" fmla="*/ 176212 h 3102054"/>
              <a:gd name="connsiteX71" fmla="*/ 4183064 w 12192000"/>
              <a:gd name="connsiteY71" fmla="*/ 174625 h 3102054"/>
              <a:gd name="connsiteX72" fmla="*/ 4243388 w 12192000"/>
              <a:gd name="connsiteY72" fmla="*/ 166687 h 3102054"/>
              <a:gd name="connsiteX73" fmla="*/ 4295776 w 12192000"/>
              <a:gd name="connsiteY73" fmla="*/ 155575 h 3102054"/>
              <a:gd name="connsiteX74" fmla="*/ 4341813 w 12192000"/>
              <a:gd name="connsiteY74" fmla="*/ 141287 h 3102054"/>
              <a:gd name="connsiteX75" fmla="*/ 4383088 w 12192000"/>
              <a:gd name="connsiteY75" fmla="*/ 125412 h 3102054"/>
              <a:gd name="connsiteX76" fmla="*/ 4419601 w 12192000"/>
              <a:gd name="connsiteY76" fmla="*/ 106362 h 3102054"/>
              <a:gd name="connsiteX77" fmla="*/ 4495801 w 12192000"/>
              <a:gd name="connsiteY77" fmla="*/ 68262 h 3102054"/>
              <a:gd name="connsiteX78" fmla="*/ 4532314 w 12192000"/>
              <a:gd name="connsiteY78" fmla="*/ 52387 h 3102054"/>
              <a:gd name="connsiteX79" fmla="*/ 4573588 w 12192000"/>
              <a:gd name="connsiteY79" fmla="*/ 36512 h 3102054"/>
              <a:gd name="connsiteX80" fmla="*/ 4619626 w 12192000"/>
              <a:gd name="connsiteY80" fmla="*/ 20637 h 3102054"/>
              <a:gd name="connsiteX81" fmla="*/ 4672013 w 12192000"/>
              <a:gd name="connsiteY81" fmla="*/ 9525 h 3102054"/>
              <a:gd name="connsiteX82" fmla="*/ 4732338 w 12192000"/>
              <a:gd name="connsiteY82" fmla="*/ 3175 h 3102054"/>
              <a:gd name="connsiteX83" fmla="*/ 4800601 w 12192000"/>
              <a:gd name="connsiteY83" fmla="*/ 0 h 3102054"/>
              <a:gd name="connsiteX84" fmla="*/ 4868864 w 12192000"/>
              <a:gd name="connsiteY84" fmla="*/ 3175 h 3102054"/>
              <a:gd name="connsiteX85" fmla="*/ 4929188 w 12192000"/>
              <a:gd name="connsiteY85" fmla="*/ 9525 h 3102054"/>
              <a:gd name="connsiteX86" fmla="*/ 4981576 w 12192000"/>
              <a:gd name="connsiteY86" fmla="*/ 20637 h 3102054"/>
              <a:gd name="connsiteX87" fmla="*/ 5027614 w 12192000"/>
              <a:gd name="connsiteY87" fmla="*/ 36512 h 3102054"/>
              <a:gd name="connsiteX88" fmla="*/ 5068889 w 12192000"/>
              <a:gd name="connsiteY88" fmla="*/ 52387 h 3102054"/>
              <a:gd name="connsiteX89" fmla="*/ 5105402 w 12192000"/>
              <a:gd name="connsiteY89" fmla="*/ 68262 h 3102054"/>
              <a:gd name="connsiteX90" fmla="*/ 5143502 w 12192000"/>
              <a:gd name="connsiteY90" fmla="*/ 87312 h 3102054"/>
              <a:gd name="connsiteX91" fmla="*/ 5181601 w 12192000"/>
              <a:gd name="connsiteY91" fmla="*/ 106362 h 3102054"/>
              <a:gd name="connsiteX92" fmla="*/ 5218115 w 12192000"/>
              <a:gd name="connsiteY92" fmla="*/ 125412 h 3102054"/>
              <a:gd name="connsiteX93" fmla="*/ 5259388 w 12192000"/>
              <a:gd name="connsiteY93" fmla="*/ 141287 h 3102054"/>
              <a:gd name="connsiteX94" fmla="*/ 5305426 w 12192000"/>
              <a:gd name="connsiteY94" fmla="*/ 155575 h 3102054"/>
              <a:gd name="connsiteX95" fmla="*/ 5357813 w 12192000"/>
              <a:gd name="connsiteY95" fmla="*/ 166687 h 3102054"/>
              <a:gd name="connsiteX96" fmla="*/ 5418139 w 12192000"/>
              <a:gd name="connsiteY96" fmla="*/ 174625 h 3102054"/>
              <a:gd name="connsiteX97" fmla="*/ 5486401 w 12192000"/>
              <a:gd name="connsiteY97" fmla="*/ 176212 h 3102054"/>
              <a:gd name="connsiteX98" fmla="*/ 5554663 w 12192000"/>
              <a:gd name="connsiteY98" fmla="*/ 174625 h 3102054"/>
              <a:gd name="connsiteX99" fmla="*/ 5614989 w 12192000"/>
              <a:gd name="connsiteY99" fmla="*/ 166687 h 3102054"/>
              <a:gd name="connsiteX100" fmla="*/ 5667376 w 12192000"/>
              <a:gd name="connsiteY100" fmla="*/ 155575 h 3102054"/>
              <a:gd name="connsiteX101" fmla="*/ 5713414 w 12192000"/>
              <a:gd name="connsiteY101" fmla="*/ 141287 h 3102054"/>
              <a:gd name="connsiteX102" fmla="*/ 5754689 w 12192000"/>
              <a:gd name="connsiteY102" fmla="*/ 125412 h 3102054"/>
              <a:gd name="connsiteX103" fmla="*/ 5791202 w 12192000"/>
              <a:gd name="connsiteY103" fmla="*/ 106362 h 3102054"/>
              <a:gd name="connsiteX104" fmla="*/ 5829302 w 12192000"/>
              <a:gd name="connsiteY104" fmla="*/ 87312 h 3102054"/>
              <a:gd name="connsiteX105" fmla="*/ 5867402 w 12192000"/>
              <a:gd name="connsiteY105" fmla="*/ 68262 h 3102054"/>
              <a:gd name="connsiteX106" fmla="*/ 5903915 w 12192000"/>
              <a:gd name="connsiteY106" fmla="*/ 52387 h 3102054"/>
              <a:gd name="connsiteX107" fmla="*/ 5945189 w 12192000"/>
              <a:gd name="connsiteY107" fmla="*/ 36512 h 3102054"/>
              <a:gd name="connsiteX108" fmla="*/ 5991226 w 12192000"/>
              <a:gd name="connsiteY108" fmla="*/ 20637 h 3102054"/>
              <a:gd name="connsiteX109" fmla="*/ 6043614 w 12192000"/>
              <a:gd name="connsiteY109" fmla="*/ 9525 h 3102054"/>
              <a:gd name="connsiteX110" fmla="*/ 6103939 w 12192000"/>
              <a:gd name="connsiteY110" fmla="*/ 3175 h 3102054"/>
              <a:gd name="connsiteX111" fmla="*/ 6172201 w 12192000"/>
              <a:gd name="connsiteY111" fmla="*/ 0 h 3102054"/>
              <a:gd name="connsiteX112" fmla="*/ 6210301 w 12192000"/>
              <a:gd name="connsiteY112" fmla="*/ 1772 h 3102054"/>
              <a:gd name="connsiteX113" fmla="*/ 6248401 w 12192000"/>
              <a:gd name="connsiteY113" fmla="*/ 0 h 3102054"/>
              <a:gd name="connsiteX114" fmla="*/ 6316664 w 12192000"/>
              <a:gd name="connsiteY114" fmla="*/ 3175 h 3102054"/>
              <a:gd name="connsiteX115" fmla="*/ 6376989 w 12192000"/>
              <a:gd name="connsiteY115" fmla="*/ 9525 h 3102054"/>
              <a:gd name="connsiteX116" fmla="*/ 6429376 w 12192000"/>
              <a:gd name="connsiteY116" fmla="*/ 20637 h 3102054"/>
              <a:gd name="connsiteX117" fmla="*/ 6475414 w 12192000"/>
              <a:gd name="connsiteY117" fmla="*/ 36512 h 3102054"/>
              <a:gd name="connsiteX118" fmla="*/ 6516689 w 12192000"/>
              <a:gd name="connsiteY118" fmla="*/ 52387 h 3102054"/>
              <a:gd name="connsiteX119" fmla="*/ 6553202 w 12192000"/>
              <a:gd name="connsiteY119" fmla="*/ 68262 h 3102054"/>
              <a:gd name="connsiteX120" fmla="*/ 6591302 w 12192000"/>
              <a:gd name="connsiteY120" fmla="*/ 87312 h 3102054"/>
              <a:gd name="connsiteX121" fmla="*/ 6629401 w 12192000"/>
              <a:gd name="connsiteY121" fmla="*/ 106362 h 3102054"/>
              <a:gd name="connsiteX122" fmla="*/ 6665915 w 12192000"/>
              <a:gd name="connsiteY122" fmla="*/ 125412 h 3102054"/>
              <a:gd name="connsiteX123" fmla="*/ 6707189 w 12192000"/>
              <a:gd name="connsiteY123" fmla="*/ 141287 h 3102054"/>
              <a:gd name="connsiteX124" fmla="*/ 6753226 w 12192000"/>
              <a:gd name="connsiteY124" fmla="*/ 155575 h 3102054"/>
              <a:gd name="connsiteX125" fmla="*/ 6805614 w 12192000"/>
              <a:gd name="connsiteY125" fmla="*/ 166687 h 3102054"/>
              <a:gd name="connsiteX126" fmla="*/ 6865939 w 12192000"/>
              <a:gd name="connsiteY126" fmla="*/ 174625 h 3102054"/>
              <a:gd name="connsiteX127" fmla="*/ 6934201 w 12192000"/>
              <a:gd name="connsiteY127" fmla="*/ 176212 h 3102054"/>
              <a:gd name="connsiteX128" fmla="*/ 7002464 w 12192000"/>
              <a:gd name="connsiteY128" fmla="*/ 174625 h 3102054"/>
              <a:gd name="connsiteX129" fmla="*/ 7062789 w 12192000"/>
              <a:gd name="connsiteY129" fmla="*/ 166687 h 3102054"/>
              <a:gd name="connsiteX130" fmla="*/ 7115176 w 12192000"/>
              <a:gd name="connsiteY130" fmla="*/ 155575 h 3102054"/>
              <a:gd name="connsiteX131" fmla="*/ 7161214 w 12192000"/>
              <a:gd name="connsiteY131" fmla="*/ 141287 h 3102054"/>
              <a:gd name="connsiteX132" fmla="*/ 7202489 w 12192000"/>
              <a:gd name="connsiteY132" fmla="*/ 125412 h 3102054"/>
              <a:gd name="connsiteX133" fmla="*/ 7239001 w 12192000"/>
              <a:gd name="connsiteY133" fmla="*/ 106362 h 3102054"/>
              <a:gd name="connsiteX134" fmla="*/ 7277101 w 12192000"/>
              <a:gd name="connsiteY134" fmla="*/ 87312 h 3102054"/>
              <a:gd name="connsiteX135" fmla="*/ 7315201 w 12192000"/>
              <a:gd name="connsiteY135" fmla="*/ 68262 h 3102054"/>
              <a:gd name="connsiteX136" fmla="*/ 7351714 w 12192000"/>
              <a:gd name="connsiteY136" fmla="*/ 52387 h 3102054"/>
              <a:gd name="connsiteX137" fmla="*/ 7392989 w 12192000"/>
              <a:gd name="connsiteY137" fmla="*/ 36512 h 3102054"/>
              <a:gd name="connsiteX138" fmla="*/ 7439026 w 12192000"/>
              <a:gd name="connsiteY138" fmla="*/ 20637 h 3102054"/>
              <a:gd name="connsiteX139" fmla="*/ 7491414 w 12192000"/>
              <a:gd name="connsiteY139" fmla="*/ 9525 h 3102054"/>
              <a:gd name="connsiteX140" fmla="*/ 7551739 w 12192000"/>
              <a:gd name="connsiteY140" fmla="*/ 3175 h 3102054"/>
              <a:gd name="connsiteX141" fmla="*/ 7620001 w 12192000"/>
              <a:gd name="connsiteY141" fmla="*/ 0 h 3102054"/>
              <a:gd name="connsiteX142" fmla="*/ 7688264 w 12192000"/>
              <a:gd name="connsiteY142" fmla="*/ 3175 h 3102054"/>
              <a:gd name="connsiteX143" fmla="*/ 7748589 w 12192000"/>
              <a:gd name="connsiteY143" fmla="*/ 9525 h 3102054"/>
              <a:gd name="connsiteX144" fmla="*/ 7800976 w 12192000"/>
              <a:gd name="connsiteY144" fmla="*/ 20637 h 3102054"/>
              <a:gd name="connsiteX145" fmla="*/ 7847014 w 12192000"/>
              <a:gd name="connsiteY145" fmla="*/ 36512 h 3102054"/>
              <a:gd name="connsiteX146" fmla="*/ 7888289 w 12192000"/>
              <a:gd name="connsiteY146" fmla="*/ 52387 h 3102054"/>
              <a:gd name="connsiteX147" fmla="*/ 7924801 w 12192000"/>
              <a:gd name="connsiteY147" fmla="*/ 68262 h 3102054"/>
              <a:gd name="connsiteX148" fmla="*/ 7962901 w 12192000"/>
              <a:gd name="connsiteY148" fmla="*/ 87312 h 3102054"/>
              <a:gd name="connsiteX149" fmla="*/ 8001001 w 12192000"/>
              <a:gd name="connsiteY149" fmla="*/ 106362 h 3102054"/>
              <a:gd name="connsiteX150" fmla="*/ 8037514 w 12192000"/>
              <a:gd name="connsiteY150" fmla="*/ 125412 h 3102054"/>
              <a:gd name="connsiteX151" fmla="*/ 8078789 w 12192000"/>
              <a:gd name="connsiteY151" fmla="*/ 141287 h 3102054"/>
              <a:gd name="connsiteX152" fmla="*/ 8124826 w 12192000"/>
              <a:gd name="connsiteY152" fmla="*/ 155575 h 3102054"/>
              <a:gd name="connsiteX153" fmla="*/ 8177214 w 12192000"/>
              <a:gd name="connsiteY153" fmla="*/ 166687 h 3102054"/>
              <a:gd name="connsiteX154" fmla="*/ 8237539 w 12192000"/>
              <a:gd name="connsiteY154" fmla="*/ 174625 h 3102054"/>
              <a:gd name="connsiteX155" fmla="*/ 8305801 w 12192000"/>
              <a:gd name="connsiteY155" fmla="*/ 176212 h 3102054"/>
              <a:gd name="connsiteX156" fmla="*/ 8374064 w 12192000"/>
              <a:gd name="connsiteY156" fmla="*/ 174625 h 3102054"/>
              <a:gd name="connsiteX157" fmla="*/ 8434388 w 12192000"/>
              <a:gd name="connsiteY157" fmla="*/ 166687 h 3102054"/>
              <a:gd name="connsiteX158" fmla="*/ 8486776 w 12192000"/>
              <a:gd name="connsiteY158" fmla="*/ 155575 h 3102054"/>
              <a:gd name="connsiteX159" fmla="*/ 8532814 w 12192000"/>
              <a:gd name="connsiteY159" fmla="*/ 141287 h 3102054"/>
              <a:gd name="connsiteX160" fmla="*/ 8574088 w 12192000"/>
              <a:gd name="connsiteY160" fmla="*/ 125412 h 3102054"/>
              <a:gd name="connsiteX161" fmla="*/ 8610600 w 12192000"/>
              <a:gd name="connsiteY161" fmla="*/ 106362 h 3102054"/>
              <a:gd name="connsiteX162" fmla="*/ 8648700 w 12192000"/>
              <a:gd name="connsiteY162" fmla="*/ 87312 h 3102054"/>
              <a:gd name="connsiteX163" fmla="*/ 8686800 w 12192000"/>
              <a:gd name="connsiteY163" fmla="*/ 68262 h 3102054"/>
              <a:gd name="connsiteX164" fmla="*/ 8723314 w 12192000"/>
              <a:gd name="connsiteY164" fmla="*/ 52387 h 3102054"/>
              <a:gd name="connsiteX165" fmla="*/ 8764588 w 12192000"/>
              <a:gd name="connsiteY165" fmla="*/ 36512 h 3102054"/>
              <a:gd name="connsiteX166" fmla="*/ 8810626 w 12192000"/>
              <a:gd name="connsiteY166" fmla="*/ 20637 h 3102054"/>
              <a:gd name="connsiteX167" fmla="*/ 8863014 w 12192000"/>
              <a:gd name="connsiteY167" fmla="*/ 9525 h 3102054"/>
              <a:gd name="connsiteX168" fmla="*/ 8923338 w 12192000"/>
              <a:gd name="connsiteY168" fmla="*/ 3175 h 3102054"/>
              <a:gd name="connsiteX169" fmla="*/ 8990014 w 12192000"/>
              <a:gd name="connsiteY169" fmla="*/ 0 h 3102054"/>
              <a:gd name="connsiteX170" fmla="*/ 9059864 w 12192000"/>
              <a:gd name="connsiteY170" fmla="*/ 3175 h 3102054"/>
              <a:gd name="connsiteX171" fmla="*/ 9120188 w 12192000"/>
              <a:gd name="connsiteY171" fmla="*/ 9525 h 3102054"/>
              <a:gd name="connsiteX172" fmla="*/ 9172576 w 12192000"/>
              <a:gd name="connsiteY172" fmla="*/ 20637 h 3102054"/>
              <a:gd name="connsiteX173" fmla="*/ 9218614 w 12192000"/>
              <a:gd name="connsiteY173" fmla="*/ 36512 h 3102054"/>
              <a:gd name="connsiteX174" fmla="*/ 9259888 w 12192000"/>
              <a:gd name="connsiteY174" fmla="*/ 52387 h 3102054"/>
              <a:gd name="connsiteX175" fmla="*/ 9296400 w 12192000"/>
              <a:gd name="connsiteY175" fmla="*/ 68262 h 3102054"/>
              <a:gd name="connsiteX176" fmla="*/ 9334500 w 12192000"/>
              <a:gd name="connsiteY176" fmla="*/ 87312 h 3102054"/>
              <a:gd name="connsiteX177" fmla="*/ 9372600 w 12192000"/>
              <a:gd name="connsiteY177" fmla="*/ 106362 h 3102054"/>
              <a:gd name="connsiteX178" fmla="*/ 9409114 w 12192000"/>
              <a:gd name="connsiteY178" fmla="*/ 125412 h 3102054"/>
              <a:gd name="connsiteX179" fmla="*/ 9450388 w 12192000"/>
              <a:gd name="connsiteY179" fmla="*/ 141287 h 3102054"/>
              <a:gd name="connsiteX180" fmla="*/ 9496426 w 12192000"/>
              <a:gd name="connsiteY180" fmla="*/ 155575 h 3102054"/>
              <a:gd name="connsiteX181" fmla="*/ 9548814 w 12192000"/>
              <a:gd name="connsiteY181" fmla="*/ 166687 h 3102054"/>
              <a:gd name="connsiteX182" fmla="*/ 9609138 w 12192000"/>
              <a:gd name="connsiteY182" fmla="*/ 174625 h 3102054"/>
              <a:gd name="connsiteX183" fmla="*/ 9677400 w 12192000"/>
              <a:gd name="connsiteY183" fmla="*/ 176212 h 3102054"/>
              <a:gd name="connsiteX184" fmla="*/ 9745664 w 12192000"/>
              <a:gd name="connsiteY184" fmla="*/ 174625 h 3102054"/>
              <a:gd name="connsiteX185" fmla="*/ 9805988 w 12192000"/>
              <a:gd name="connsiteY185" fmla="*/ 166687 h 3102054"/>
              <a:gd name="connsiteX186" fmla="*/ 9858376 w 12192000"/>
              <a:gd name="connsiteY186" fmla="*/ 155575 h 3102054"/>
              <a:gd name="connsiteX187" fmla="*/ 9904414 w 12192000"/>
              <a:gd name="connsiteY187" fmla="*/ 141287 h 3102054"/>
              <a:gd name="connsiteX188" fmla="*/ 9945688 w 12192000"/>
              <a:gd name="connsiteY188" fmla="*/ 125412 h 3102054"/>
              <a:gd name="connsiteX189" fmla="*/ 9982200 w 12192000"/>
              <a:gd name="connsiteY189" fmla="*/ 106362 h 3102054"/>
              <a:gd name="connsiteX190" fmla="*/ 10058400 w 12192000"/>
              <a:gd name="connsiteY190" fmla="*/ 68262 h 3102054"/>
              <a:gd name="connsiteX191" fmla="*/ 10094914 w 12192000"/>
              <a:gd name="connsiteY191" fmla="*/ 52387 h 3102054"/>
              <a:gd name="connsiteX192" fmla="*/ 10136188 w 12192000"/>
              <a:gd name="connsiteY192" fmla="*/ 36512 h 3102054"/>
              <a:gd name="connsiteX193" fmla="*/ 10182226 w 12192000"/>
              <a:gd name="connsiteY193" fmla="*/ 20637 h 3102054"/>
              <a:gd name="connsiteX194" fmla="*/ 10234614 w 12192000"/>
              <a:gd name="connsiteY194" fmla="*/ 9525 h 3102054"/>
              <a:gd name="connsiteX195" fmla="*/ 10294938 w 12192000"/>
              <a:gd name="connsiteY195" fmla="*/ 3175 h 3102054"/>
              <a:gd name="connsiteX196" fmla="*/ 10363200 w 12192000"/>
              <a:gd name="connsiteY196" fmla="*/ 0 h 3102054"/>
              <a:gd name="connsiteX197" fmla="*/ 10431464 w 12192000"/>
              <a:gd name="connsiteY197" fmla="*/ 3175 h 3102054"/>
              <a:gd name="connsiteX198" fmla="*/ 10491788 w 12192000"/>
              <a:gd name="connsiteY198" fmla="*/ 9525 h 3102054"/>
              <a:gd name="connsiteX199" fmla="*/ 10544176 w 12192000"/>
              <a:gd name="connsiteY199" fmla="*/ 20637 h 3102054"/>
              <a:gd name="connsiteX200" fmla="*/ 10590214 w 12192000"/>
              <a:gd name="connsiteY200" fmla="*/ 36512 h 3102054"/>
              <a:gd name="connsiteX201" fmla="*/ 10631488 w 12192000"/>
              <a:gd name="connsiteY201" fmla="*/ 52387 h 3102054"/>
              <a:gd name="connsiteX202" fmla="*/ 10668000 w 12192000"/>
              <a:gd name="connsiteY202" fmla="*/ 68262 h 3102054"/>
              <a:gd name="connsiteX203" fmla="*/ 10706100 w 12192000"/>
              <a:gd name="connsiteY203" fmla="*/ 87312 h 3102054"/>
              <a:gd name="connsiteX204" fmla="*/ 10744200 w 12192000"/>
              <a:gd name="connsiteY204" fmla="*/ 106362 h 3102054"/>
              <a:gd name="connsiteX205" fmla="*/ 10780714 w 12192000"/>
              <a:gd name="connsiteY205" fmla="*/ 125412 h 3102054"/>
              <a:gd name="connsiteX206" fmla="*/ 10821988 w 12192000"/>
              <a:gd name="connsiteY206" fmla="*/ 141287 h 3102054"/>
              <a:gd name="connsiteX207" fmla="*/ 10868026 w 12192000"/>
              <a:gd name="connsiteY207" fmla="*/ 155575 h 3102054"/>
              <a:gd name="connsiteX208" fmla="*/ 10920414 w 12192000"/>
              <a:gd name="connsiteY208" fmla="*/ 166687 h 3102054"/>
              <a:gd name="connsiteX209" fmla="*/ 10980738 w 12192000"/>
              <a:gd name="connsiteY209" fmla="*/ 174625 h 3102054"/>
              <a:gd name="connsiteX210" fmla="*/ 11049000 w 12192000"/>
              <a:gd name="connsiteY210" fmla="*/ 176212 h 3102054"/>
              <a:gd name="connsiteX211" fmla="*/ 11117264 w 12192000"/>
              <a:gd name="connsiteY211" fmla="*/ 174625 h 3102054"/>
              <a:gd name="connsiteX212" fmla="*/ 11177588 w 12192000"/>
              <a:gd name="connsiteY212" fmla="*/ 166687 h 3102054"/>
              <a:gd name="connsiteX213" fmla="*/ 11229976 w 12192000"/>
              <a:gd name="connsiteY213" fmla="*/ 155575 h 3102054"/>
              <a:gd name="connsiteX214" fmla="*/ 11276014 w 12192000"/>
              <a:gd name="connsiteY214" fmla="*/ 141287 h 3102054"/>
              <a:gd name="connsiteX215" fmla="*/ 11317288 w 12192000"/>
              <a:gd name="connsiteY215" fmla="*/ 125412 h 3102054"/>
              <a:gd name="connsiteX216" fmla="*/ 11353800 w 12192000"/>
              <a:gd name="connsiteY216" fmla="*/ 106362 h 3102054"/>
              <a:gd name="connsiteX217" fmla="*/ 11391900 w 12192000"/>
              <a:gd name="connsiteY217" fmla="*/ 87312 h 3102054"/>
              <a:gd name="connsiteX218" fmla="*/ 11430000 w 12192000"/>
              <a:gd name="connsiteY218" fmla="*/ 68263 h 3102054"/>
              <a:gd name="connsiteX219" fmla="*/ 11466514 w 12192000"/>
              <a:gd name="connsiteY219" fmla="*/ 52388 h 3102054"/>
              <a:gd name="connsiteX220" fmla="*/ 11507788 w 12192000"/>
              <a:gd name="connsiteY220" fmla="*/ 36513 h 3102054"/>
              <a:gd name="connsiteX221" fmla="*/ 11553826 w 12192000"/>
              <a:gd name="connsiteY221" fmla="*/ 20638 h 3102054"/>
              <a:gd name="connsiteX222" fmla="*/ 11606214 w 12192000"/>
              <a:gd name="connsiteY222" fmla="*/ 9525 h 3102054"/>
              <a:gd name="connsiteX223" fmla="*/ 11666538 w 12192000"/>
              <a:gd name="connsiteY223" fmla="*/ 3175 h 3102054"/>
              <a:gd name="connsiteX224" fmla="*/ 11734800 w 12192000"/>
              <a:gd name="connsiteY224" fmla="*/ 0 h 3102054"/>
              <a:gd name="connsiteX225" fmla="*/ 11803064 w 12192000"/>
              <a:gd name="connsiteY225" fmla="*/ 3175 h 3102054"/>
              <a:gd name="connsiteX226" fmla="*/ 11863388 w 12192000"/>
              <a:gd name="connsiteY226" fmla="*/ 9525 h 3102054"/>
              <a:gd name="connsiteX227" fmla="*/ 11915776 w 12192000"/>
              <a:gd name="connsiteY227" fmla="*/ 20638 h 3102054"/>
              <a:gd name="connsiteX228" fmla="*/ 11961814 w 12192000"/>
              <a:gd name="connsiteY228" fmla="*/ 36513 h 3102054"/>
              <a:gd name="connsiteX229" fmla="*/ 12003088 w 12192000"/>
              <a:gd name="connsiteY229" fmla="*/ 52388 h 3102054"/>
              <a:gd name="connsiteX230" fmla="*/ 12039600 w 12192000"/>
              <a:gd name="connsiteY230" fmla="*/ 68263 h 3102054"/>
              <a:gd name="connsiteX231" fmla="*/ 12077700 w 12192000"/>
              <a:gd name="connsiteY231" fmla="*/ 87313 h 3102054"/>
              <a:gd name="connsiteX232" fmla="*/ 12115800 w 12192000"/>
              <a:gd name="connsiteY232" fmla="*/ 106363 h 3102054"/>
              <a:gd name="connsiteX233" fmla="*/ 12152314 w 12192000"/>
              <a:gd name="connsiteY233" fmla="*/ 125413 h 3102054"/>
              <a:gd name="connsiteX234" fmla="*/ 12192000 w 12192000"/>
              <a:gd name="connsiteY234" fmla="*/ 140677 h 3102054"/>
              <a:gd name="connsiteX235" fmla="*/ 12192000 w 12192000"/>
              <a:gd name="connsiteY235" fmla="*/ 885826 h 3102054"/>
              <a:gd name="connsiteX236" fmla="*/ 12191999 w 12192000"/>
              <a:gd name="connsiteY236" fmla="*/ 885826 h 3102054"/>
              <a:gd name="connsiteX237" fmla="*/ 12191999 w 12192000"/>
              <a:gd name="connsiteY237" fmla="*/ 3102054 h 3102054"/>
              <a:gd name="connsiteX238" fmla="*/ 0 w 12192000"/>
              <a:gd name="connsiteY238" fmla="*/ 3102054 h 3102054"/>
              <a:gd name="connsiteX239" fmla="*/ 0 w 12192000"/>
              <a:gd name="connsiteY239" fmla="*/ 638254 h 3102054"/>
              <a:gd name="connsiteX240" fmla="*/ 1 w 12192000"/>
              <a:gd name="connsiteY240" fmla="*/ 638254 h 3102054"/>
              <a:gd name="connsiteX241" fmla="*/ 1 w 12192000"/>
              <a:gd name="connsiteY241" fmla="*/ 176212 h 3102054"/>
              <a:gd name="connsiteX242" fmla="*/ 68264 w 12192000"/>
              <a:gd name="connsiteY242" fmla="*/ 174625 h 3102054"/>
              <a:gd name="connsiteX243" fmla="*/ 128589 w 12192000"/>
              <a:gd name="connsiteY243" fmla="*/ 166687 h 3102054"/>
              <a:gd name="connsiteX244" fmla="*/ 180976 w 12192000"/>
              <a:gd name="connsiteY244" fmla="*/ 155575 h 3102054"/>
              <a:gd name="connsiteX245" fmla="*/ 227014 w 12192000"/>
              <a:gd name="connsiteY245" fmla="*/ 141287 h 3102054"/>
              <a:gd name="connsiteX246" fmla="*/ 268289 w 12192000"/>
              <a:gd name="connsiteY246" fmla="*/ 125412 h 3102054"/>
              <a:gd name="connsiteX247" fmla="*/ 304801 w 12192000"/>
              <a:gd name="connsiteY247" fmla="*/ 106362 h 3102054"/>
              <a:gd name="connsiteX248" fmla="*/ 342901 w 12192000"/>
              <a:gd name="connsiteY248" fmla="*/ 87312 h 3102054"/>
              <a:gd name="connsiteX249" fmla="*/ 381001 w 12192000"/>
              <a:gd name="connsiteY249" fmla="*/ 68262 h 3102054"/>
              <a:gd name="connsiteX250" fmla="*/ 417514 w 12192000"/>
              <a:gd name="connsiteY250" fmla="*/ 52387 h 3102054"/>
              <a:gd name="connsiteX251" fmla="*/ 458789 w 12192000"/>
              <a:gd name="connsiteY251" fmla="*/ 36512 h 3102054"/>
              <a:gd name="connsiteX252" fmla="*/ 504826 w 12192000"/>
              <a:gd name="connsiteY252" fmla="*/ 20637 h 3102054"/>
              <a:gd name="connsiteX253" fmla="*/ 557214 w 12192000"/>
              <a:gd name="connsiteY253" fmla="*/ 9525 h 3102054"/>
              <a:gd name="connsiteX254" fmla="*/ 617539 w 12192000"/>
              <a:gd name="connsiteY254" fmla="*/ 3175 h 3102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2000" h="3102054">
                <a:moveTo>
                  <a:pt x="685801" y="0"/>
                </a:moveTo>
                <a:lnTo>
                  <a:pt x="754064" y="3175"/>
                </a:lnTo>
                <a:lnTo>
                  <a:pt x="814389" y="9525"/>
                </a:lnTo>
                <a:lnTo>
                  <a:pt x="866776" y="20637"/>
                </a:lnTo>
                <a:lnTo>
                  <a:pt x="912814" y="36512"/>
                </a:lnTo>
                <a:lnTo>
                  <a:pt x="954089" y="52387"/>
                </a:lnTo>
                <a:lnTo>
                  <a:pt x="990601" y="68262"/>
                </a:lnTo>
                <a:lnTo>
                  <a:pt x="1028701" y="87312"/>
                </a:lnTo>
                <a:lnTo>
                  <a:pt x="1066801" y="106362"/>
                </a:lnTo>
                <a:lnTo>
                  <a:pt x="1103314" y="125412"/>
                </a:lnTo>
                <a:lnTo>
                  <a:pt x="1144589" y="141287"/>
                </a:lnTo>
                <a:lnTo>
                  <a:pt x="1190626" y="155575"/>
                </a:lnTo>
                <a:lnTo>
                  <a:pt x="1243014" y="166687"/>
                </a:lnTo>
                <a:lnTo>
                  <a:pt x="1303339" y="174625"/>
                </a:lnTo>
                <a:lnTo>
                  <a:pt x="1371601" y="176212"/>
                </a:lnTo>
                <a:lnTo>
                  <a:pt x="1439864" y="174625"/>
                </a:lnTo>
                <a:lnTo>
                  <a:pt x="1500189" y="166687"/>
                </a:lnTo>
                <a:lnTo>
                  <a:pt x="1552576" y="155575"/>
                </a:lnTo>
                <a:lnTo>
                  <a:pt x="1598614" y="141287"/>
                </a:lnTo>
                <a:lnTo>
                  <a:pt x="1639889" y="125412"/>
                </a:lnTo>
                <a:lnTo>
                  <a:pt x="1676401" y="106362"/>
                </a:lnTo>
                <a:lnTo>
                  <a:pt x="1714501" y="87312"/>
                </a:lnTo>
                <a:lnTo>
                  <a:pt x="1752601" y="68262"/>
                </a:lnTo>
                <a:lnTo>
                  <a:pt x="1789114" y="52387"/>
                </a:lnTo>
                <a:lnTo>
                  <a:pt x="1830389" y="36512"/>
                </a:lnTo>
                <a:lnTo>
                  <a:pt x="1876426" y="20637"/>
                </a:lnTo>
                <a:lnTo>
                  <a:pt x="1928814" y="9525"/>
                </a:lnTo>
                <a:lnTo>
                  <a:pt x="1989139" y="3175"/>
                </a:lnTo>
                <a:lnTo>
                  <a:pt x="2057401" y="0"/>
                </a:lnTo>
                <a:lnTo>
                  <a:pt x="2125664" y="3175"/>
                </a:lnTo>
                <a:lnTo>
                  <a:pt x="2185989" y="9525"/>
                </a:lnTo>
                <a:lnTo>
                  <a:pt x="2238376" y="20637"/>
                </a:lnTo>
                <a:lnTo>
                  <a:pt x="2284414" y="36512"/>
                </a:lnTo>
                <a:lnTo>
                  <a:pt x="2325688" y="52387"/>
                </a:lnTo>
                <a:lnTo>
                  <a:pt x="2362201" y="68262"/>
                </a:lnTo>
                <a:lnTo>
                  <a:pt x="2400301" y="87312"/>
                </a:lnTo>
                <a:lnTo>
                  <a:pt x="2438401" y="106362"/>
                </a:lnTo>
                <a:lnTo>
                  <a:pt x="2474913" y="125412"/>
                </a:lnTo>
                <a:lnTo>
                  <a:pt x="2516188" y="141287"/>
                </a:lnTo>
                <a:lnTo>
                  <a:pt x="2562226" y="155575"/>
                </a:lnTo>
                <a:lnTo>
                  <a:pt x="2614614" y="166687"/>
                </a:lnTo>
                <a:lnTo>
                  <a:pt x="2674938" y="174625"/>
                </a:lnTo>
                <a:lnTo>
                  <a:pt x="2743201" y="176212"/>
                </a:lnTo>
                <a:lnTo>
                  <a:pt x="2811464" y="174625"/>
                </a:lnTo>
                <a:lnTo>
                  <a:pt x="2871789" y="166687"/>
                </a:lnTo>
                <a:lnTo>
                  <a:pt x="2924176" y="155575"/>
                </a:lnTo>
                <a:lnTo>
                  <a:pt x="2970214" y="141287"/>
                </a:lnTo>
                <a:lnTo>
                  <a:pt x="3011489" y="125412"/>
                </a:lnTo>
                <a:lnTo>
                  <a:pt x="3048001" y="106362"/>
                </a:lnTo>
                <a:lnTo>
                  <a:pt x="3086101" y="87312"/>
                </a:lnTo>
                <a:lnTo>
                  <a:pt x="3124201" y="68262"/>
                </a:lnTo>
                <a:lnTo>
                  <a:pt x="3160714" y="52387"/>
                </a:lnTo>
                <a:lnTo>
                  <a:pt x="3201989" y="36512"/>
                </a:lnTo>
                <a:lnTo>
                  <a:pt x="3248026" y="20637"/>
                </a:lnTo>
                <a:lnTo>
                  <a:pt x="3300414" y="9525"/>
                </a:lnTo>
                <a:lnTo>
                  <a:pt x="3360739" y="3175"/>
                </a:lnTo>
                <a:lnTo>
                  <a:pt x="3427414" y="0"/>
                </a:lnTo>
                <a:lnTo>
                  <a:pt x="3497264" y="3175"/>
                </a:lnTo>
                <a:lnTo>
                  <a:pt x="3557589" y="9525"/>
                </a:lnTo>
                <a:lnTo>
                  <a:pt x="3609976" y="20637"/>
                </a:lnTo>
                <a:lnTo>
                  <a:pt x="3656014" y="36512"/>
                </a:lnTo>
                <a:lnTo>
                  <a:pt x="3697288" y="52387"/>
                </a:lnTo>
                <a:lnTo>
                  <a:pt x="3733801" y="68262"/>
                </a:lnTo>
                <a:lnTo>
                  <a:pt x="3771901" y="87312"/>
                </a:lnTo>
                <a:lnTo>
                  <a:pt x="3810001" y="106362"/>
                </a:lnTo>
                <a:lnTo>
                  <a:pt x="3846514" y="125412"/>
                </a:lnTo>
                <a:lnTo>
                  <a:pt x="3887789" y="141287"/>
                </a:lnTo>
                <a:lnTo>
                  <a:pt x="3933826" y="155575"/>
                </a:lnTo>
                <a:lnTo>
                  <a:pt x="3986214" y="166687"/>
                </a:lnTo>
                <a:lnTo>
                  <a:pt x="4046539" y="174625"/>
                </a:lnTo>
                <a:lnTo>
                  <a:pt x="4114801" y="176212"/>
                </a:lnTo>
                <a:lnTo>
                  <a:pt x="4183064" y="174625"/>
                </a:lnTo>
                <a:lnTo>
                  <a:pt x="4243388" y="166687"/>
                </a:lnTo>
                <a:lnTo>
                  <a:pt x="4295776" y="155575"/>
                </a:lnTo>
                <a:lnTo>
                  <a:pt x="4341813" y="141287"/>
                </a:lnTo>
                <a:lnTo>
                  <a:pt x="4383088" y="125412"/>
                </a:lnTo>
                <a:lnTo>
                  <a:pt x="4419601" y="106362"/>
                </a:lnTo>
                <a:lnTo>
                  <a:pt x="4495801" y="68262"/>
                </a:lnTo>
                <a:lnTo>
                  <a:pt x="4532314" y="52387"/>
                </a:lnTo>
                <a:lnTo>
                  <a:pt x="4573588" y="36512"/>
                </a:lnTo>
                <a:lnTo>
                  <a:pt x="4619626" y="20637"/>
                </a:lnTo>
                <a:lnTo>
                  <a:pt x="4672013" y="9525"/>
                </a:lnTo>
                <a:lnTo>
                  <a:pt x="4732338" y="3175"/>
                </a:lnTo>
                <a:lnTo>
                  <a:pt x="4800601" y="0"/>
                </a:lnTo>
                <a:lnTo>
                  <a:pt x="4868864" y="3175"/>
                </a:lnTo>
                <a:lnTo>
                  <a:pt x="4929188" y="9525"/>
                </a:lnTo>
                <a:lnTo>
                  <a:pt x="4981576" y="20637"/>
                </a:lnTo>
                <a:lnTo>
                  <a:pt x="5027614" y="36512"/>
                </a:lnTo>
                <a:lnTo>
                  <a:pt x="5068889" y="52387"/>
                </a:lnTo>
                <a:lnTo>
                  <a:pt x="5105402" y="68262"/>
                </a:lnTo>
                <a:lnTo>
                  <a:pt x="5143502" y="87312"/>
                </a:lnTo>
                <a:lnTo>
                  <a:pt x="5181601" y="106362"/>
                </a:lnTo>
                <a:lnTo>
                  <a:pt x="5218115" y="125412"/>
                </a:lnTo>
                <a:lnTo>
                  <a:pt x="5259388" y="141287"/>
                </a:lnTo>
                <a:lnTo>
                  <a:pt x="5305426" y="155575"/>
                </a:lnTo>
                <a:lnTo>
                  <a:pt x="5357813" y="166687"/>
                </a:lnTo>
                <a:lnTo>
                  <a:pt x="5418139" y="174625"/>
                </a:lnTo>
                <a:lnTo>
                  <a:pt x="5486401" y="176212"/>
                </a:lnTo>
                <a:lnTo>
                  <a:pt x="5554663" y="174625"/>
                </a:lnTo>
                <a:lnTo>
                  <a:pt x="5614989" y="166687"/>
                </a:lnTo>
                <a:lnTo>
                  <a:pt x="5667376" y="155575"/>
                </a:lnTo>
                <a:lnTo>
                  <a:pt x="5713414" y="141287"/>
                </a:lnTo>
                <a:lnTo>
                  <a:pt x="5754689" y="125412"/>
                </a:lnTo>
                <a:lnTo>
                  <a:pt x="5791202" y="106362"/>
                </a:lnTo>
                <a:lnTo>
                  <a:pt x="5829302" y="87312"/>
                </a:lnTo>
                <a:lnTo>
                  <a:pt x="5867402" y="68262"/>
                </a:lnTo>
                <a:lnTo>
                  <a:pt x="5903915" y="52387"/>
                </a:lnTo>
                <a:lnTo>
                  <a:pt x="5945189" y="36512"/>
                </a:lnTo>
                <a:lnTo>
                  <a:pt x="5991226" y="20637"/>
                </a:lnTo>
                <a:lnTo>
                  <a:pt x="6043614" y="9525"/>
                </a:lnTo>
                <a:lnTo>
                  <a:pt x="6103939" y="3175"/>
                </a:lnTo>
                <a:lnTo>
                  <a:pt x="6172201" y="0"/>
                </a:lnTo>
                <a:lnTo>
                  <a:pt x="6210301" y="1772"/>
                </a:lnTo>
                <a:lnTo>
                  <a:pt x="6248401" y="0"/>
                </a:lnTo>
                <a:lnTo>
                  <a:pt x="6316664" y="3175"/>
                </a:lnTo>
                <a:lnTo>
                  <a:pt x="6376989" y="9525"/>
                </a:lnTo>
                <a:lnTo>
                  <a:pt x="6429376" y="20637"/>
                </a:lnTo>
                <a:lnTo>
                  <a:pt x="6475414" y="36512"/>
                </a:lnTo>
                <a:lnTo>
                  <a:pt x="6516689" y="52387"/>
                </a:lnTo>
                <a:lnTo>
                  <a:pt x="6553202" y="68262"/>
                </a:lnTo>
                <a:lnTo>
                  <a:pt x="6591302" y="87312"/>
                </a:lnTo>
                <a:lnTo>
                  <a:pt x="6629401" y="106362"/>
                </a:lnTo>
                <a:lnTo>
                  <a:pt x="6665915" y="125412"/>
                </a:lnTo>
                <a:lnTo>
                  <a:pt x="6707189" y="141287"/>
                </a:lnTo>
                <a:lnTo>
                  <a:pt x="6753226" y="155575"/>
                </a:lnTo>
                <a:lnTo>
                  <a:pt x="6805614" y="166687"/>
                </a:lnTo>
                <a:lnTo>
                  <a:pt x="6865939" y="174625"/>
                </a:lnTo>
                <a:lnTo>
                  <a:pt x="6934201" y="176212"/>
                </a:lnTo>
                <a:lnTo>
                  <a:pt x="7002464" y="174625"/>
                </a:lnTo>
                <a:lnTo>
                  <a:pt x="7062789" y="166687"/>
                </a:lnTo>
                <a:lnTo>
                  <a:pt x="7115176" y="155575"/>
                </a:lnTo>
                <a:lnTo>
                  <a:pt x="7161214" y="141287"/>
                </a:lnTo>
                <a:lnTo>
                  <a:pt x="7202489" y="125412"/>
                </a:lnTo>
                <a:lnTo>
                  <a:pt x="7239001" y="106362"/>
                </a:lnTo>
                <a:lnTo>
                  <a:pt x="7277101" y="87312"/>
                </a:lnTo>
                <a:lnTo>
                  <a:pt x="7315201" y="68262"/>
                </a:lnTo>
                <a:lnTo>
                  <a:pt x="7351714" y="52387"/>
                </a:lnTo>
                <a:lnTo>
                  <a:pt x="7392989" y="36512"/>
                </a:lnTo>
                <a:lnTo>
                  <a:pt x="7439026" y="20637"/>
                </a:lnTo>
                <a:lnTo>
                  <a:pt x="7491414" y="9525"/>
                </a:lnTo>
                <a:lnTo>
                  <a:pt x="7551739" y="3175"/>
                </a:lnTo>
                <a:lnTo>
                  <a:pt x="7620001" y="0"/>
                </a:lnTo>
                <a:lnTo>
                  <a:pt x="7688264" y="3175"/>
                </a:lnTo>
                <a:lnTo>
                  <a:pt x="7748589" y="9525"/>
                </a:lnTo>
                <a:lnTo>
                  <a:pt x="7800976" y="20637"/>
                </a:lnTo>
                <a:lnTo>
                  <a:pt x="7847014" y="36512"/>
                </a:lnTo>
                <a:lnTo>
                  <a:pt x="7888289" y="52387"/>
                </a:lnTo>
                <a:lnTo>
                  <a:pt x="7924801" y="68262"/>
                </a:lnTo>
                <a:lnTo>
                  <a:pt x="7962901" y="87312"/>
                </a:lnTo>
                <a:lnTo>
                  <a:pt x="8001001" y="106362"/>
                </a:lnTo>
                <a:lnTo>
                  <a:pt x="8037514" y="125412"/>
                </a:lnTo>
                <a:lnTo>
                  <a:pt x="8078789" y="141287"/>
                </a:lnTo>
                <a:lnTo>
                  <a:pt x="8124826" y="155575"/>
                </a:lnTo>
                <a:lnTo>
                  <a:pt x="8177214" y="166687"/>
                </a:lnTo>
                <a:lnTo>
                  <a:pt x="8237539" y="174625"/>
                </a:lnTo>
                <a:lnTo>
                  <a:pt x="8305801" y="176212"/>
                </a:lnTo>
                <a:lnTo>
                  <a:pt x="8374064" y="174625"/>
                </a:lnTo>
                <a:lnTo>
                  <a:pt x="8434388" y="166687"/>
                </a:lnTo>
                <a:lnTo>
                  <a:pt x="8486776" y="155575"/>
                </a:lnTo>
                <a:lnTo>
                  <a:pt x="8532814" y="141287"/>
                </a:lnTo>
                <a:lnTo>
                  <a:pt x="8574088" y="125412"/>
                </a:lnTo>
                <a:lnTo>
                  <a:pt x="8610600" y="106362"/>
                </a:lnTo>
                <a:lnTo>
                  <a:pt x="8648700" y="87312"/>
                </a:lnTo>
                <a:lnTo>
                  <a:pt x="8686800" y="68262"/>
                </a:lnTo>
                <a:lnTo>
                  <a:pt x="8723314" y="52387"/>
                </a:lnTo>
                <a:lnTo>
                  <a:pt x="8764588" y="36512"/>
                </a:lnTo>
                <a:lnTo>
                  <a:pt x="8810626" y="20637"/>
                </a:lnTo>
                <a:lnTo>
                  <a:pt x="8863014" y="9525"/>
                </a:lnTo>
                <a:lnTo>
                  <a:pt x="8923338" y="3175"/>
                </a:lnTo>
                <a:lnTo>
                  <a:pt x="8990014" y="0"/>
                </a:lnTo>
                <a:lnTo>
                  <a:pt x="9059864" y="3175"/>
                </a:lnTo>
                <a:lnTo>
                  <a:pt x="9120188" y="9525"/>
                </a:lnTo>
                <a:lnTo>
                  <a:pt x="9172576" y="20637"/>
                </a:lnTo>
                <a:lnTo>
                  <a:pt x="9218614" y="36512"/>
                </a:lnTo>
                <a:lnTo>
                  <a:pt x="9259888" y="52387"/>
                </a:lnTo>
                <a:lnTo>
                  <a:pt x="9296400" y="68262"/>
                </a:lnTo>
                <a:lnTo>
                  <a:pt x="9334500" y="87312"/>
                </a:lnTo>
                <a:lnTo>
                  <a:pt x="9372600" y="106362"/>
                </a:lnTo>
                <a:lnTo>
                  <a:pt x="9409114" y="125412"/>
                </a:lnTo>
                <a:lnTo>
                  <a:pt x="9450388" y="141287"/>
                </a:lnTo>
                <a:lnTo>
                  <a:pt x="9496426" y="155575"/>
                </a:lnTo>
                <a:lnTo>
                  <a:pt x="9548814" y="166687"/>
                </a:lnTo>
                <a:lnTo>
                  <a:pt x="9609138" y="174625"/>
                </a:lnTo>
                <a:lnTo>
                  <a:pt x="9677400" y="176212"/>
                </a:lnTo>
                <a:lnTo>
                  <a:pt x="9745664" y="174625"/>
                </a:lnTo>
                <a:lnTo>
                  <a:pt x="9805988" y="166687"/>
                </a:lnTo>
                <a:lnTo>
                  <a:pt x="9858376" y="155575"/>
                </a:lnTo>
                <a:lnTo>
                  <a:pt x="9904414" y="141287"/>
                </a:lnTo>
                <a:lnTo>
                  <a:pt x="9945688" y="125412"/>
                </a:lnTo>
                <a:lnTo>
                  <a:pt x="9982200" y="106362"/>
                </a:lnTo>
                <a:lnTo>
                  <a:pt x="10058400" y="68262"/>
                </a:lnTo>
                <a:lnTo>
                  <a:pt x="10094914" y="52387"/>
                </a:lnTo>
                <a:lnTo>
                  <a:pt x="10136188" y="36512"/>
                </a:lnTo>
                <a:lnTo>
                  <a:pt x="10182226" y="20637"/>
                </a:lnTo>
                <a:lnTo>
                  <a:pt x="10234614" y="9525"/>
                </a:lnTo>
                <a:lnTo>
                  <a:pt x="10294938" y="3175"/>
                </a:lnTo>
                <a:lnTo>
                  <a:pt x="10363200" y="0"/>
                </a:lnTo>
                <a:lnTo>
                  <a:pt x="10431464" y="3175"/>
                </a:lnTo>
                <a:lnTo>
                  <a:pt x="10491788" y="9525"/>
                </a:lnTo>
                <a:lnTo>
                  <a:pt x="10544176" y="20637"/>
                </a:lnTo>
                <a:lnTo>
                  <a:pt x="10590214" y="36512"/>
                </a:lnTo>
                <a:lnTo>
                  <a:pt x="10631488" y="52387"/>
                </a:lnTo>
                <a:lnTo>
                  <a:pt x="10668000" y="68262"/>
                </a:lnTo>
                <a:lnTo>
                  <a:pt x="10706100" y="87312"/>
                </a:lnTo>
                <a:lnTo>
                  <a:pt x="10744200" y="106362"/>
                </a:lnTo>
                <a:lnTo>
                  <a:pt x="10780714" y="125412"/>
                </a:lnTo>
                <a:lnTo>
                  <a:pt x="10821988" y="141287"/>
                </a:lnTo>
                <a:lnTo>
                  <a:pt x="10868026" y="155575"/>
                </a:lnTo>
                <a:lnTo>
                  <a:pt x="10920414" y="166687"/>
                </a:lnTo>
                <a:lnTo>
                  <a:pt x="10980738" y="174625"/>
                </a:lnTo>
                <a:lnTo>
                  <a:pt x="11049000" y="176212"/>
                </a:lnTo>
                <a:lnTo>
                  <a:pt x="11117264" y="174625"/>
                </a:lnTo>
                <a:lnTo>
                  <a:pt x="11177588" y="166687"/>
                </a:lnTo>
                <a:lnTo>
                  <a:pt x="11229976" y="155575"/>
                </a:lnTo>
                <a:lnTo>
                  <a:pt x="11276014" y="141287"/>
                </a:lnTo>
                <a:lnTo>
                  <a:pt x="11317288" y="125412"/>
                </a:lnTo>
                <a:lnTo>
                  <a:pt x="11353800" y="106362"/>
                </a:lnTo>
                <a:lnTo>
                  <a:pt x="11391900" y="87312"/>
                </a:lnTo>
                <a:lnTo>
                  <a:pt x="11430000" y="68263"/>
                </a:lnTo>
                <a:lnTo>
                  <a:pt x="11466514" y="52388"/>
                </a:lnTo>
                <a:lnTo>
                  <a:pt x="11507788" y="36513"/>
                </a:lnTo>
                <a:lnTo>
                  <a:pt x="11553826" y="20638"/>
                </a:lnTo>
                <a:lnTo>
                  <a:pt x="11606214" y="9525"/>
                </a:lnTo>
                <a:lnTo>
                  <a:pt x="11666538" y="3175"/>
                </a:lnTo>
                <a:lnTo>
                  <a:pt x="11734800" y="0"/>
                </a:lnTo>
                <a:lnTo>
                  <a:pt x="11803064" y="3175"/>
                </a:lnTo>
                <a:lnTo>
                  <a:pt x="11863388" y="9525"/>
                </a:lnTo>
                <a:lnTo>
                  <a:pt x="11915776" y="20638"/>
                </a:lnTo>
                <a:lnTo>
                  <a:pt x="11961814" y="36513"/>
                </a:lnTo>
                <a:lnTo>
                  <a:pt x="12003088" y="52388"/>
                </a:lnTo>
                <a:lnTo>
                  <a:pt x="12039600" y="68263"/>
                </a:lnTo>
                <a:lnTo>
                  <a:pt x="12077700" y="87313"/>
                </a:lnTo>
                <a:lnTo>
                  <a:pt x="12115800" y="106363"/>
                </a:lnTo>
                <a:lnTo>
                  <a:pt x="12152314" y="125413"/>
                </a:lnTo>
                <a:lnTo>
                  <a:pt x="12192000" y="140677"/>
                </a:lnTo>
                <a:lnTo>
                  <a:pt x="12192000" y="885826"/>
                </a:lnTo>
                <a:lnTo>
                  <a:pt x="12191999" y="885826"/>
                </a:lnTo>
                <a:lnTo>
                  <a:pt x="12191999" y="3102054"/>
                </a:lnTo>
                <a:lnTo>
                  <a:pt x="0" y="3102054"/>
                </a:lnTo>
                <a:lnTo>
                  <a:pt x="0" y="638254"/>
                </a:lnTo>
                <a:lnTo>
                  <a:pt x="1" y="638254"/>
                </a:lnTo>
                <a:lnTo>
                  <a:pt x="1" y="176212"/>
                </a:lnTo>
                <a:lnTo>
                  <a:pt x="68264" y="174625"/>
                </a:lnTo>
                <a:lnTo>
                  <a:pt x="128589" y="166687"/>
                </a:lnTo>
                <a:lnTo>
                  <a:pt x="180976" y="155575"/>
                </a:lnTo>
                <a:lnTo>
                  <a:pt x="227014" y="141287"/>
                </a:lnTo>
                <a:lnTo>
                  <a:pt x="268289" y="125412"/>
                </a:lnTo>
                <a:lnTo>
                  <a:pt x="304801" y="106362"/>
                </a:lnTo>
                <a:lnTo>
                  <a:pt x="342901" y="87312"/>
                </a:lnTo>
                <a:lnTo>
                  <a:pt x="381001" y="68262"/>
                </a:lnTo>
                <a:lnTo>
                  <a:pt x="417514" y="52387"/>
                </a:lnTo>
                <a:lnTo>
                  <a:pt x="458789" y="36512"/>
                </a:lnTo>
                <a:lnTo>
                  <a:pt x="504826" y="20637"/>
                </a:lnTo>
                <a:lnTo>
                  <a:pt x="557214" y="9525"/>
                </a:lnTo>
                <a:lnTo>
                  <a:pt x="617539" y="31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8F4443D0-7E51-4748-9A2B-AD21429B1172}"/>
              </a:ext>
            </a:extLst>
          </p:cNvPr>
          <p:cNvSpPr txBox="1"/>
          <p:nvPr/>
        </p:nvSpPr>
        <p:spPr>
          <a:xfrm>
            <a:off x="755168" y="4292599"/>
            <a:ext cx="10681664" cy="14657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pt-PT" sz="4200" b="1" cap="all" spc="8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Cuida de ti e dos outros!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200" b="1" cap="all" spc="8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Evita riscos desnecessários!</a:t>
            </a:r>
          </a:p>
          <a:p>
            <a:pPr algn="ctr"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4200" cap="all" spc="8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F027B0-E045-4815-81D5-5A138DA467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9701" y="5830278"/>
            <a:ext cx="9372600" cy="54540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solidFill>
                  <a:schemeClr val="tx1"/>
                </a:solidFill>
              </a:rPr>
              <a:t>medidas de higiene em computadores</a:t>
            </a:r>
          </a:p>
        </p:txBody>
      </p:sp>
    </p:spTree>
    <p:extLst>
      <p:ext uri="{BB962C8B-B14F-4D97-AF65-F5344CB8AC3E}">
        <p14:creationId xmlns:p14="http://schemas.microsoft.com/office/powerpoint/2010/main" val="14149908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8000">
        <p15:prstTrans prst="fallOver"/>
      </p:transition>
    </mc:Choice>
    <mc:Fallback>
      <p:transition spd="slow" advClick="0" advTm="8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z="5400" dirty="0"/>
              <a:t>boas práticas de higiene no </a:t>
            </a:r>
            <a:r>
              <a:rPr lang="pt-PT" sz="5400" dirty="0" err="1"/>
              <a:t>pc</a:t>
            </a:r>
            <a:endParaRPr lang="pt-PT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1251678" y="1298452"/>
            <a:ext cx="10178322" cy="540279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Font typeface="Arial" panose="020B0604020202020204" pitchFamily="34" charset="0"/>
              <a:buNone/>
            </a:pPr>
            <a:r>
              <a:rPr lang="pt-PT" altLang="pt-PT" sz="2400" b="1" dirty="0">
                <a:solidFill>
                  <a:schemeClr val="tx1"/>
                </a:solidFill>
              </a:rPr>
              <a:t>Ao trabalhar com o computador deves:</a:t>
            </a:r>
          </a:p>
          <a:p>
            <a:pPr algn="just">
              <a:lnSpc>
                <a:spcPct val="100000"/>
              </a:lnSpc>
            </a:pPr>
            <a:r>
              <a:rPr lang="pt-PT" dirty="0"/>
              <a:t>Lavar as mãos sempre que te assoares, espirrares, tossires ou após contacto direto com pessoas doentes</a:t>
            </a:r>
            <a:endParaRPr lang="pt-PT" b="1" dirty="0">
              <a:solidFill>
                <a:schemeClr val="tx1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pt-PT" dirty="0"/>
              <a:t>(com água e sabão ou com solução à base de álcool a 70% durante 20 segundos, o tempo que demora a cantar os “Parabéns”!);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t-PT" dirty="0"/>
          </a:p>
          <a:p>
            <a:pPr algn="just">
              <a:lnSpc>
                <a:spcPct val="100000"/>
              </a:lnSpc>
            </a:pPr>
            <a:r>
              <a:rPr lang="pt-PT" dirty="0"/>
              <a:t>Secar as mãos evitando a contaminação cruzada (usa um papel para fechar a torneira);</a:t>
            </a:r>
          </a:p>
          <a:p>
            <a:pPr algn="just">
              <a:lnSpc>
                <a:spcPct val="100000"/>
              </a:lnSpc>
            </a:pPr>
            <a:endParaRPr lang="pt-PT" dirty="0"/>
          </a:p>
          <a:p>
            <a:pPr algn="just">
              <a:lnSpc>
                <a:spcPct val="100000"/>
              </a:lnSpc>
            </a:pPr>
            <a:r>
              <a:rPr lang="pt-PT" dirty="0"/>
              <a:t>Tapar o nariz e a boca quando espirrares ou tossires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pt-PT" dirty="0"/>
              <a:t>(com um lenço de papel ou com o antebraço, nunca com as mãos, e deita sempre o lenço de papel no lixo);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pt-PT" dirty="0"/>
          </a:p>
          <a:p>
            <a:pPr algn="just">
              <a:lnSpc>
                <a:spcPct val="100000"/>
              </a:lnSpc>
            </a:pPr>
            <a:r>
              <a:rPr lang="pt-PT" dirty="0"/>
              <a:t>Evitar contacto próximo com pessoas com infeção respiratória.</a:t>
            </a:r>
          </a:p>
        </p:txBody>
      </p:sp>
    </p:spTree>
    <p:extLst>
      <p:ext uri="{BB962C8B-B14F-4D97-AF65-F5344CB8AC3E}">
        <p14:creationId xmlns:p14="http://schemas.microsoft.com/office/powerpoint/2010/main" val="18271568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000" advClick="0" advTm="30000">
        <p15:prstTrans prst="wind"/>
        <p:sndAc>
          <p:stSnd>
            <p:snd r:embed="rId2" name="applause.wav"/>
          </p:stSnd>
        </p:sndAc>
      </p:transition>
    </mc:Choice>
    <mc:Fallback>
      <p:transition spd="slow" advClick="0" advTm="30000">
        <p:fade/>
        <p:sndAc>
          <p:stSnd>
            <p:snd r:embed="rId2" name="applause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BB7782-AE85-41F4-8D5D-9E8F5AEA0C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5400" dirty="0"/>
              <a:t>PASSOS - LIMPAR o </a:t>
            </a:r>
            <a:r>
              <a:rPr lang="pt-PT" sz="5400" dirty="0" err="1"/>
              <a:t>pc</a:t>
            </a:r>
            <a:endParaRPr lang="pt-PT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58CFEA2D-6141-492C-8183-2BFE1FED86B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51678" y="3621131"/>
            <a:ext cx="4299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</a:b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PT" altLang="pt-PT" sz="1800" b="0" i="0" u="none" strike="noStrike" cap="none" normalizeH="0" baseline="0" dirty="0">
                <a:ln>
                  <a:noFill/>
                </a:ln>
                <a:solidFill>
                  <a:srgbClr val="0B5394"/>
                </a:solidFill>
                <a:effectLst/>
                <a:latin typeface="Verdana" panose="020B0604030504040204" pitchFamily="34" charset="0"/>
              </a:rPr>
              <a:t>   </a:t>
            </a:r>
            <a:endParaRPr kumimoji="0" lang="pt-PT" altLang="pt-P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7A617CDC-78E6-4AEC-8C62-816335515FEE}"/>
              </a:ext>
            </a:extLst>
          </p:cNvPr>
          <p:cNvSpPr txBox="1">
            <a:spLocks/>
          </p:cNvSpPr>
          <p:nvPr/>
        </p:nvSpPr>
        <p:spPr>
          <a:xfrm>
            <a:off x="1251678" y="1389893"/>
            <a:ext cx="10178322" cy="508572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10000"/>
              </a:lnSpc>
              <a:buNone/>
            </a:pPr>
            <a:r>
              <a:rPr lang="pt-PT" sz="2400" dirty="0"/>
              <a:t>Os computadores entram em contacto com todos os tipos de sujidade, desde restos de comida, pó, </a:t>
            </a:r>
            <a:r>
              <a:rPr lang="pt-PT" sz="2400" dirty="0" err="1"/>
              <a:t>microorganismos</a:t>
            </a:r>
            <a:r>
              <a:rPr lang="pt-PT" sz="2400" dirty="0"/>
              <a:t> e muito mais. </a:t>
            </a:r>
          </a:p>
          <a:p>
            <a:pPr marL="0" indent="0" algn="just">
              <a:lnSpc>
                <a:spcPct val="210000"/>
              </a:lnSpc>
              <a:buNone/>
            </a:pPr>
            <a:r>
              <a:rPr lang="pt-PT" sz="2400" dirty="0"/>
              <a:t>Como cuidar da higiene desses equipamentos?</a:t>
            </a:r>
          </a:p>
          <a:p>
            <a:pPr marL="400050" indent="-400050" algn="just">
              <a:lnSpc>
                <a:spcPct val="210000"/>
              </a:lnSpc>
              <a:buFont typeface="+mj-lt"/>
              <a:buAutoNum type="romanUcPeriod"/>
            </a:pPr>
            <a:r>
              <a:rPr lang="pt-PT" sz="2400" dirty="0"/>
              <a:t>Desligar o aparelho.</a:t>
            </a:r>
          </a:p>
          <a:p>
            <a:pPr marL="400050" indent="-400050" algn="just">
              <a:lnSpc>
                <a:spcPct val="210000"/>
              </a:lnSpc>
              <a:buFont typeface="+mj-lt"/>
              <a:buAutoNum type="romanUcPeriod"/>
            </a:pPr>
            <a:r>
              <a:rPr lang="pt-PT" sz="2400" dirty="0"/>
              <a:t>Usar um pano de microfibra ou cotonetes. </a:t>
            </a:r>
          </a:p>
          <a:p>
            <a:pPr marL="400050" indent="-400050" algn="just">
              <a:lnSpc>
                <a:spcPct val="210000"/>
              </a:lnSpc>
              <a:buFont typeface="+mj-lt"/>
              <a:buAutoNum type="romanUcPeriod"/>
            </a:pPr>
            <a:r>
              <a:rPr lang="pt-PT" sz="2400" dirty="0"/>
              <a:t>Passar suavemente em todos os componentes do computador.</a:t>
            </a:r>
          </a:p>
          <a:p>
            <a:pPr marL="0" indent="0">
              <a:buNone/>
            </a:pPr>
            <a:endParaRPr lang="pt-PT" dirty="0"/>
          </a:p>
          <a:p>
            <a:pPr marL="0" indent="0" algn="just">
              <a:lnSpc>
                <a:spcPct val="210000"/>
              </a:lnSpc>
              <a:buFont typeface="Arial" panose="020B0604020202020204" pitchFamily="34" charset="0"/>
              <a:buNone/>
            </a:pPr>
            <a:endParaRPr lang="pt-PT" sz="1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09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 advTm="12000">
        <p14:reveal/>
        <p:sndAc>
          <p:stSnd>
            <p:snd r:embed="rId2" name="applause.wav"/>
          </p:stSnd>
        </p:sndAc>
      </p:transition>
    </mc:Choice>
    <mc:Fallback>
      <p:transition spd="slow" advClick="0" advTm="12000">
        <p:fade/>
        <p:sndAc>
          <p:stSnd>
            <p:snd r:embed="rId2" name="applaus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Distintivo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747</Words>
  <Application>Microsoft Office PowerPoint</Application>
  <PresentationFormat>Ecrã Panorâmico</PresentationFormat>
  <Paragraphs>87</Paragraphs>
  <Slides>16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16</vt:i4>
      </vt:variant>
    </vt:vector>
  </HeadingPairs>
  <TitlesOfParts>
    <vt:vector size="21" baseType="lpstr">
      <vt:lpstr>Arial</vt:lpstr>
      <vt:lpstr>Gill Sans MT</vt:lpstr>
      <vt:lpstr>Impact</vt:lpstr>
      <vt:lpstr>Verdana</vt:lpstr>
      <vt:lpstr>Distintivo</vt:lpstr>
      <vt:lpstr>Aulas à distância …de um email</vt:lpstr>
      <vt:lpstr>Olá a tod@s!!!!!</vt:lpstr>
      <vt:lpstr>mAs antes de começar…</vt:lpstr>
      <vt:lpstr>é seguro usar o computador para trabalhar?</vt:lpstr>
      <vt:lpstr>comportamentos de higiene</vt:lpstr>
      <vt:lpstr>TRANSMISSÃO DA DOENÇA       Como se transmite?</vt:lpstr>
      <vt:lpstr>Apresentação do PowerPoint</vt:lpstr>
      <vt:lpstr>boas práticas de higiene no pc</vt:lpstr>
      <vt:lpstr>PASSOS - LIMPAR o pc</vt:lpstr>
      <vt:lpstr>LIMPAR o pc</vt:lpstr>
      <vt:lpstr>LIMPAR o pc</vt:lpstr>
      <vt:lpstr>LIMPAR o pc</vt:lpstr>
      <vt:lpstr>OUTRA COISA:  VAIS USAR MUITO o computador?  ATENÇÃO À TUA POSTURA! </vt:lpstr>
      <vt:lpstr>Por fim </vt:lpstr>
      <vt:lpstr>DOENTE ? ? !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Aulas à distância …de um email</dc:title>
  <dc:creator>Sandra Alves</dc:creator>
  <cp:lastModifiedBy>Sandra Alves</cp:lastModifiedBy>
  <cp:revision>28</cp:revision>
  <dcterms:created xsi:type="dcterms:W3CDTF">2020-03-18T19:34:14Z</dcterms:created>
  <dcterms:modified xsi:type="dcterms:W3CDTF">2020-03-18T20:11:50Z</dcterms:modified>
</cp:coreProperties>
</file>