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3" r:id="rId4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24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60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07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17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51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40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19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1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4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49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16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CA010-E087-434F-A188-F3BECAE1028B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24/03/2020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7DE93-7DA2-4DDF-85D4-2DDEB5EF0701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P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91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nando Martins\Pictures\img4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7200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75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nando Martins\Pictures\img4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430"/>
            <a:ext cx="7848872" cy="660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268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rnando Martins\Pictures\img4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849"/>
            <a:ext cx="7416824" cy="676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423291"/>
      </p:ext>
    </p:extLst>
  </p:cSld>
  <p:clrMapOvr>
    <a:masterClrMapping/>
  </p:clrMapOvr>
</p:sld>
</file>

<file path=ppt/theme/theme1.xml><?xml version="1.0" encoding="utf-8"?>
<a:theme xmlns:a="http://schemas.openxmlformats.org/drawingml/2006/main" name="25_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Apresentação no Ecrã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6" baseType="lpstr">
      <vt:lpstr>Arial</vt:lpstr>
      <vt:lpstr>Calibri</vt:lpstr>
      <vt:lpstr>25_Tema do Office</vt:lpstr>
      <vt:lpstr>Apresentação do PowerPoint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Fernando Martins</dc:creator>
  <cp:lastModifiedBy>Rita</cp:lastModifiedBy>
  <cp:revision>1</cp:revision>
  <dcterms:created xsi:type="dcterms:W3CDTF">2020-03-23T22:23:00Z</dcterms:created>
  <dcterms:modified xsi:type="dcterms:W3CDTF">2020-03-24T08:28:33Z</dcterms:modified>
</cp:coreProperties>
</file>