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7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458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50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5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0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408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02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6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38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71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53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44B49-14DB-47EA-B83D-2D7806FF1E0E}" type="datetimeFigureOut">
              <a:rPr lang="pt-PT" smtClean="0"/>
              <a:t>19-04-2017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42358-3BE7-4C88-BCD8-D44F108E02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76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712968" cy="633670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406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640960" cy="6264696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746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640960" cy="6192688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66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7504" y="332656"/>
            <a:ext cx="8856984" cy="633670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856984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939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640960" cy="6192688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11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784976" cy="633670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8833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Apresentação no Ecrã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Victor</dc:creator>
  <cp:lastModifiedBy>Victor</cp:lastModifiedBy>
  <cp:revision>1</cp:revision>
  <dcterms:created xsi:type="dcterms:W3CDTF">2017-04-19T13:48:02Z</dcterms:created>
  <dcterms:modified xsi:type="dcterms:W3CDTF">2017-04-19T13:54:44Z</dcterms:modified>
</cp:coreProperties>
</file>