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666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24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402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35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00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472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341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413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938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14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26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5583F-7EA9-42A8-9595-C672DDD456EC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0A975-72D8-4541-8E90-06C93BA9FB9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98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856984" cy="6552728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114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4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568952" cy="617024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689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871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712968" cy="648072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33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Apresentação no Ecrã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Victor</dc:creator>
  <cp:lastModifiedBy>Victor</cp:lastModifiedBy>
  <cp:revision>1</cp:revision>
  <dcterms:created xsi:type="dcterms:W3CDTF">2017-04-19T13:39:47Z</dcterms:created>
  <dcterms:modified xsi:type="dcterms:W3CDTF">2017-04-19T13:45:34Z</dcterms:modified>
</cp:coreProperties>
</file>