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8" r:id="rId2"/>
    <p:sldId id="279" r:id="rId3"/>
    <p:sldId id="281" r:id="rId4"/>
    <p:sldId id="275" r:id="rId5"/>
    <p:sldId id="286" r:id="rId6"/>
    <p:sldId id="282" r:id="rId7"/>
    <p:sldId id="283" r:id="rId8"/>
    <p:sldId id="284" r:id="rId9"/>
    <p:sldId id="285" r:id="rId10"/>
  </p:sldIdLst>
  <p:sldSz cx="9753600" cy="73152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>
          <p15:clr>
            <a:srgbClr val="A4A3A4"/>
          </p15:clr>
        </p15:guide>
        <p15:guide id="2" pos="30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5E5C"/>
    <a:srgbClr val="0F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3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500" y="72"/>
      </p:cViewPr>
      <p:guideLst>
        <p:guide orient="horz" pos="2304"/>
        <p:guide pos="30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D3E7E1-7C08-4D96-B27F-90A309BA99FF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#5" csCatId="colorful" phldr="1"/>
      <dgm:spPr/>
      <dgm:t>
        <a:bodyPr/>
        <a:lstStyle/>
        <a:p>
          <a:endParaRPr lang="pt-PT"/>
        </a:p>
      </dgm:t>
    </dgm:pt>
    <dgm:pt modelId="{565A518F-57B4-4921-A395-CD9498009DBF}">
      <dgm:prSet phldrT="[Texto]" custT="1"/>
      <dgm:spPr>
        <a:solidFill>
          <a:schemeClr val="accent2"/>
        </a:solidFill>
        <a:ln w="5715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PT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Verdana" pitchFamily="34" charset="0"/>
              <a:cs typeface="Verdana" pitchFamily="34" charset="0"/>
            </a:rPr>
            <a:t>Polis</a:t>
          </a:r>
        </a:p>
      </dgm:t>
    </dgm:pt>
    <dgm:pt modelId="{64A7268C-1407-4762-9F0E-6A03FB42110A}" type="parTrans" cxnId="{8B6C5C58-3631-4AE0-9E08-6CC59F1AC138}">
      <dgm:prSet/>
      <dgm:spPr/>
      <dgm:t>
        <a:bodyPr/>
        <a:lstStyle/>
        <a:p>
          <a:endParaRPr lang="pt-PT" sz="2000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8B345D5-BA8C-4845-B608-CE926B3AFDF1}" type="sibTrans" cxnId="{8B6C5C58-3631-4AE0-9E08-6CC59F1AC138}">
      <dgm:prSet/>
      <dgm:spPr/>
      <dgm:t>
        <a:bodyPr/>
        <a:lstStyle/>
        <a:p>
          <a:endParaRPr lang="pt-PT" sz="2000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A25FFDE-E0E9-4EAF-A212-E62039FC5AF9}">
      <dgm:prSet phldrT="[Texto]" custT="1"/>
      <dgm:spPr>
        <a:solidFill>
          <a:srgbClr val="C00000"/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PT" sz="3600" dirty="0">
              <a:latin typeface="+mn-lt"/>
              <a:ea typeface="Verdana" pitchFamily="34" charset="0"/>
              <a:cs typeface="Verdana" pitchFamily="34" charset="0"/>
            </a:rPr>
            <a:t>Filosofia</a:t>
          </a:r>
        </a:p>
      </dgm:t>
    </dgm:pt>
    <dgm:pt modelId="{1BAF05E7-06EB-478E-92DE-7FD2EBE8FF1E}" type="parTrans" cxnId="{4A041108-41D0-4CE0-8DDB-9D8264EC1BFA}">
      <dgm:prSet/>
      <dgm:spPr>
        <a:solidFill>
          <a:srgbClr val="C00000"/>
        </a:solidFill>
      </dgm:spPr>
      <dgm:t>
        <a:bodyPr/>
        <a:lstStyle/>
        <a:p>
          <a:endParaRPr lang="pt-PT" sz="2000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27EF8E9A-489A-4271-8669-CB51C85453F2}" type="sibTrans" cxnId="{4A041108-41D0-4CE0-8DDB-9D8264EC1BFA}">
      <dgm:prSet/>
      <dgm:spPr/>
      <dgm:t>
        <a:bodyPr/>
        <a:lstStyle/>
        <a:p>
          <a:endParaRPr lang="pt-PT" sz="2000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3373695C-2E29-4F2B-9712-38C84C509E56}">
      <dgm:prSet phldrT="[Texto]" custT="1"/>
      <dgm:spPr>
        <a:solidFill>
          <a:schemeClr val="accent1">
            <a:lumMod val="50000"/>
          </a:schemeClr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PT" sz="3600" dirty="0">
              <a:latin typeface="+mn-lt"/>
              <a:ea typeface="Verdana" pitchFamily="34" charset="0"/>
              <a:cs typeface="Verdana" pitchFamily="34" charset="0"/>
            </a:rPr>
            <a:t>Retórica</a:t>
          </a:r>
        </a:p>
      </dgm:t>
    </dgm:pt>
    <dgm:pt modelId="{8CA5E60D-1598-44F1-B684-FA32048ECC2D}" type="parTrans" cxnId="{945F2FE0-B6AF-42E7-BD41-048B455A7235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pt-PT" sz="2000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5FCE36C-54AC-499F-A70D-2274016656BC}" type="sibTrans" cxnId="{945F2FE0-B6AF-42E7-BD41-048B455A7235}">
      <dgm:prSet/>
      <dgm:spPr/>
      <dgm:t>
        <a:bodyPr/>
        <a:lstStyle/>
        <a:p>
          <a:endParaRPr lang="pt-PT" sz="2000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CCD3B112-FB86-48E4-A7FD-3B10E7F484A7}">
      <dgm:prSet phldrT="[Texto]" custT="1"/>
      <dgm:spPr>
        <a:solidFill>
          <a:schemeClr val="accent6">
            <a:lumMod val="75000"/>
          </a:schemeClr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PT" sz="3600" dirty="0">
              <a:latin typeface="+mn-lt"/>
              <a:ea typeface="Verdana" pitchFamily="34" charset="0"/>
              <a:cs typeface="Verdana" pitchFamily="34" charset="0"/>
            </a:rPr>
            <a:t>Democracia</a:t>
          </a:r>
        </a:p>
      </dgm:t>
    </dgm:pt>
    <dgm:pt modelId="{09AF42FA-1C65-4979-9AB6-88CCF8F995CB}" type="parTrans" cxnId="{4D298F44-DF4C-4957-A276-3291ADE956CE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pt-PT" sz="2000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F05EA75-1C8F-481E-B9F0-D114BC69ADF3}" type="sibTrans" cxnId="{4D298F44-DF4C-4957-A276-3291ADE956CE}">
      <dgm:prSet/>
      <dgm:spPr/>
      <dgm:t>
        <a:bodyPr/>
        <a:lstStyle/>
        <a:p>
          <a:endParaRPr lang="pt-PT" sz="2000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C89C651-85C8-48BA-B473-2483723DF1F2}" type="pres">
      <dgm:prSet presAssocID="{B2D3E7E1-7C08-4D96-B27F-90A309BA99FF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23B00A2-526E-4264-B172-A550901B18FD}" type="pres">
      <dgm:prSet presAssocID="{565A518F-57B4-4921-A395-CD9498009DBF}" presName="centerShape" presStyleLbl="node0" presStyleIdx="0" presStyleCnt="1"/>
      <dgm:spPr/>
    </dgm:pt>
    <dgm:pt modelId="{5A7A13F4-B9A3-4CC0-B479-B21AC5AE1ADF}" type="pres">
      <dgm:prSet presAssocID="{1BAF05E7-06EB-478E-92DE-7FD2EBE8FF1E}" presName="parTrans" presStyleLbl="bgSibTrans2D1" presStyleIdx="0" presStyleCnt="3" custScaleX="32615" custLinFactNeighborX="39012" custLinFactNeighborY="21226"/>
      <dgm:spPr/>
    </dgm:pt>
    <dgm:pt modelId="{6FC1A632-59E5-4E6C-A346-FF20359B9A28}" type="pres">
      <dgm:prSet presAssocID="{BA25FFDE-E0E9-4EAF-A212-E62039FC5AF9}" presName="node" presStyleLbl="node1" presStyleIdx="0" presStyleCnt="3" custScaleX="121000" custScaleY="56448" custRadScaleRad="110906" custRadScaleInc="-1717">
        <dgm:presLayoutVars>
          <dgm:bulletEnabled val="1"/>
        </dgm:presLayoutVars>
      </dgm:prSet>
      <dgm:spPr/>
    </dgm:pt>
    <dgm:pt modelId="{34039F22-1988-4713-91D5-44813853209F}" type="pres">
      <dgm:prSet presAssocID="{8CA5E60D-1598-44F1-B684-FA32048ECC2D}" presName="parTrans" presStyleLbl="bgSibTrans2D1" presStyleIdx="1" presStyleCnt="3" custScaleX="50013" custLinFactNeighborY="44382"/>
      <dgm:spPr/>
    </dgm:pt>
    <dgm:pt modelId="{8C6BE3C5-E5CD-40FA-9F0D-B93145FD4199}" type="pres">
      <dgm:prSet presAssocID="{3373695C-2E29-4F2B-9712-38C84C509E56}" presName="node" presStyleLbl="node1" presStyleIdx="1" presStyleCnt="3" custScaleX="121000" custScaleY="56448" custRadScaleRad="87003" custRadScaleInc="-460">
        <dgm:presLayoutVars>
          <dgm:bulletEnabled val="1"/>
        </dgm:presLayoutVars>
      </dgm:prSet>
      <dgm:spPr/>
    </dgm:pt>
    <dgm:pt modelId="{64490509-D386-4FE6-B1DA-6237053BE5AD}" type="pres">
      <dgm:prSet presAssocID="{09AF42FA-1C65-4979-9AB6-88CCF8F995CB}" presName="parTrans" presStyleLbl="bgSibTrans2D1" presStyleIdx="2" presStyleCnt="3" custScaleX="28390" custLinFactNeighborX="-41013" custLinFactNeighborY="25085"/>
      <dgm:spPr/>
    </dgm:pt>
    <dgm:pt modelId="{789D23B5-5B43-4F45-9228-839FF8EA43AC}" type="pres">
      <dgm:prSet presAssocID="{CCD3B112-FB86-48E4-A7FD-3B10E7F484A7}" presName="node" presStyleLbl="node1" presStyleIdx="2" presStyleCnt="3" custScaleX="121000" custScaleY="56448" custRadScaleRad="110448" custRadScaleInc="1011">
        <dgm:presLayoutVars>
          <dgm:bulletEnabled val="1"/>
        </dgm:presLayoutVars>
      </dgm:prSet>
      <dgm:spPr/>
    </dgm:pt>
  </dgm:ptLst>
  <dgm:cxnLst>
    <dgm:cxn modelId="{AF045606-792B-4D40-BB57-848ABB47CA27}" type="presOf" srcId="{09AF42FA-1C65-4979-9AB6-88CCF8F995CB}" destId="{64490509-D386-4FE6-B1DA-6237053BE5AD}" srcOrd="0" destOrd="0" presId="urn:microsoft.com/office/officeart/2005/8/layout/radial4"/>
    <dgm:cxn modelId="{4A041108-41D0-4CE0-8DDB-9D8264EC1BFA}" srcId="{565A518F-57B4-4921-A395-CD9498009DBF}" destId="{BA25FFDE-E0E9-4EAF-A212-E62039FC5AF9}" srcOrd="0" destOrd="0" parTransId="{1BAF05E7-06EB-478E-92DE-7FD2EBE8FF1E}" sibTransId="{27EF8E9A-489A-4271-8669-CB51C85453F2}"/>
    <dgm:cxn modelId="{51B8A525-DCB3-4046-86D5-11BE6E0FAE38}" type="presOf" srcId="{1BAF05E7-06EB-478E-92DE-7FD2EBE8FF1E}" destId="{5A7A13F4-B9A3-4CC0-B479-B21AC5AE1ADF}" srcOrd="0" destOrd="0" presId="urn:microsoft.com/office/officeart/2005/8/layout/radial4"/>
    <dgm:cxn modelId="{B0F4F342-0B75-41C7-ACA4-DB7A665ACE29}" type="presOf" srcId="{CCD3B112-FB86-48E4-A7FD-3B10E7F484A7}" destId="{789D23B5-5B43-4F45-9228-839FF8EA43AC}" srcOrd="0" destOrd="0" presId="urn:microsoft.com/office/officeart/2005/8/layout/radial4"/>
    <dgm:cxn modelId="{4D298F44-DF4C-4957-A276-3291ADE956CE}" srcId="{565A518F-57B4-4921-A395-CD9498009DBF}" destId="{CCD3B112-FB86-48E4-A7FD-3B10E7F484A7}" srcOrd="2" destOrd="0" parTransId="{09AF42FA-1C65-4979-9AB6-88CCF8F995CB}" sibTransId="{BF05EA75-1C8F-481E-B9F0-D114BC69ADF3}"/>
    <dgm:cxn modelId="{EDE9AF44-3A67-4956-9751-1BEA55380AAD}" type="presOf" srcId="{B2D3E7E1-7C08-4D96-B27F-90A309BA99FF}" destId="{AC89C651-85C8-48BA-B473-2483723DF1F2}" srcOrd="0" destOrd="0" presId="urn:microsoft.com/office/officeart/2005/8/layout/radial4"/>
    <dgm:cxn modelId="{D1C51147-91CB-4D5E-A90D-3D3927538070}" type="presOf" srcId="{BA25FFDE-E0E9-4EAF-A212-E62039FC5AF9}" destId="{6FC1A632-59E5-4E6C-A346-FF20359B9A28}" srcOrd="0" destOrd="0" presId="urn:microsoft.com/office/officeart/2005/8/layout/radial4"/>
    <dgm:cxn modelId="{43FD6575-BFFA-43C8-A0F6-42BCC3E7C04A}" type="presOf" srcId="{3373695C-2E29-4F2B-9712-38C84C509E56}" destId="{8C6BE3C5-E5CD-40FA-9F0D-B93145FD4199}" srcOrd="0" destOrd="0" presId="urn:microsoft.com/office/officeart/2005/8/layout/radial4"/>
    <dgm:cxn modelId="{8B6C5C58-3631-4AE0-9E08-6CC59F1AC138}" srcId="{B2D3E7E1-7C08-4D96-B27F-90A309BA99FF}" destId="{565A518F-57B4-4921-A395-CD9498009DBF}" srcOrd="0" destOrd="0" parTransId="{64A7268C-1407-4762-9F0E-6A03FB42110A}" sibTransId="{A8B345D5-BA8C-4845-B608-CE926B3AFDF1}"/>
    <dgm:cxn modelId="{945F2FE0-B6AF-42E7-BD41-048B455A7235}" srcId="{565A518F-57B4-4921-A395-CD9498009DBF}" destId="{3373695C-2E29-4F2B-9712-38C84C509E56}" srcOrd="1" destOrd="0" parTransId="{8CA5E60D-1598-44F1-B684-FA32048ECC2D}" sibTransId="{D5FCE36C-54AC-499F-A70D-2274016656BC}"/>
    <dgm:cxn modelId="{3F3C67EB-0423-4F31-96AF-47388DC2BD65}" type="presOf" srcId="{565A518F-57B4-4921-A395-CD9498009DBF}" destId="{723B00A2-526E-4264-B172-A550901B18FD}" srcOrd="0" destOrd="0" presId="urn:microsoft.com/office/officeart/2005/8/layout/radial4"/>
    <dgm:cxn modelId="{E32AC3F2-9E87-43D6-BAD5-966636D2E8C7}" type="presOf" srcId="{8CA5E60D-1598-44F1-B684-FA32048ECC2D}" destId="{34039F22-1988-4713-91D5-44813853209F}" srcOrd="0" destOrd="0" presId="urn:microsoft.com/office/officeart/2005/8/layout/radial4"/>
    <dgm:cxn modelId="{7D35A972-6C3B-4499-9411-38F99ABC0B0C}" type="presParOf" srcId="{AC89C651-85C8-48BA-B473-2483723DF1F2}" destId="{723B00A2-526E-4264-B172-A550901B18FD}" srcOrd="0" destOrd="0" presId="urn:microsoft.com/office/officeart/2005/8/layout/radial4"/>
    <dgm:cxn modelId="{FF59F627-C265-487A-A25F-1CD19C00FD7F}" type="presParOf" srcId="{AC89C651-85C8-48BA-B473-2483723DF1F2}" destId="{5A7A13F4-B9A3-4CC0-B479-B21AC5AE1ADF}" srcOrd="1" destOrd="0" presId="urn:microsoft.com/office/officeart/2005/8/layout/radial4"/>
    <dgm:cxn modelId="{2E6362E1-2905-4D9E-A9B1-1E0A84FF09D1}" type="presParOf" srcId="{AC89C651-85C8-48BA-B473-2483723DF1F2}" destId="{6FC1A632-59E5-4E6C-A346-FF20359B9A28}" srcOrd="2" destOrd="0" presId="urn:microsoft.com/office/officeart/2005/8/layout/radial4"/>
    <dgm:cxn modelId="{179E7822-6780-4C49-8AFE-8CFEC6882D21}" type="presParOf" srcId="{AC89C651-85C8-48BA-B473-2483723DF1F2}" destId="{34039F22-1988-4713-91D5-44813853209F}" srcOrd="3" destOrd="0" presId="urn:microsoft.com/office/officeart/2005/8/layout/radial4"/>
    <dgm:cxn modelId="{E4FE88F8-A7F0-4E16-AF71-2EDEB754583C}" type="presParOf" srcId="{AC89C651-85C8-48BA-B473-2483723DF1F2}" destId="{8C6BE3C5-E5CD-40FA-9F0D-B93145FD4199}" srcOrd="4" destOrd="0" presId="urn:microsoft.com/office/officeart/2005/8/layout/radial4"/>
    <dgm:cxn modelId="{6598462D-D0AF-4DF0-BB24-3DC2F9BB344A}" type="presParOf" srcId="{AC89C651-85C8-48BA-B473-2483723DF1F2}" destId="{64490509-D386-4FE6-B1DA-6237053BE5AD}" srcOrd="5" destOrd="0" presId="urn:microsoft.com/office/officeart/2005/8/layout/radial4"/>
    <dgm:cxn modelId="{B5887D97-2E07-42AD-B41C-0720C6E33EA4}" type="presParOf" srcId="{AC89C651-85C8-48BA-B473-2483723DF1F2}" destId="{789D23B5-5B43-4F45-9228-839FF8EA43AC}" srcOrd="6" destOrd="0" presId="urn:microsoft.com/office/officeart/2005/8/layout/radial4"/>
  </dgm:cxnLst>
  <dgm:bg>
    <a:effectLst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D3E7E1-7C08-4D96-B27F-90A309BA99FF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pt-PT"/>
        </a:p>
      </dgm:t>
    </dgm:pt>
    <dgm:pt modelId="{565A518F-57B4-4921-A395-CD9498009DBF}">
      <dgm:prSet phldrT="[Texto]" custT="1"/>
      <dgm:spPr>
        <a:solidFill>
          <a:schemeClr val="accent2"/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PT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Verdana" pitchFamily="34" charset="0"/>
              <a:cs typeface="Verdana" pitchFamily="34" charset="0"/>
            </a:rPr>
            <a:t>Sofistas</a:t>
          </a:r>
        </a:p>
      </dgm:t>
    </dgm:pt>
    <dgm:pt modelId="{64A7268C-1407-4762-9F0E-6A03FB42110A}" type="parTrans" cxnId="{8B6C5C58-3631-4AE0-9E08-6CC59F1AC138}">
      <dgm:prSet/>
      <dgm:spPr/>
      <dgm:t>
        <a:bodyPr/>
        <a:lstStyle/>
        <a:p>
          <a:endParaRPr lang="pt-PT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8B345D5-BA8C-4845-B608-CE926B3AFDF1}" type="sibTrans" cxnId="{8B6C5C58-3631-4AE0-9E08-6CC59F1AC138}">
      <dgm:prSet/>
      <dgm:spPr/>
      <dgm:t>
        <a:bodyPr/>
        <a:lstStyle/>
        <a:p>
          <a:endParaRPr lang="pt-PT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A25FFDE-E0E9-4EAF-A212-E62039FC5AF9}">
      <dgm:prSet phldrT="[Texto]"/>
      <dgm:spPr>
        <a:solidFill>
          <a:srgbClr val="C00000"/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PT" dirty="0">
              <a:latin typeface="+mn-lt"/>
              <a:ea typeface="Verdana" pitchFamily="34" charset="0"/>
              <a:cs typeface="Verdana" pitchFamily="34" charset="0"/>
            </a:rPr>
            <a:t>Eram docentes profissionais</a:t>
          </a:r>
        </a:p>
      </dgm:t>
    </dgm:pt>
    <dgm:pt modelId="{1BAF05E7-06EB-478E-92DE-7FD2EBE8FF1E}" type="parTrans" cxnId="{4A041108-41D0-4CE0-8DDB-9D8264EC1BFA}">
      <dgm:prSet/>
      <dgm:spPr>
        <a:solidFill>
          <a:srgbClr val="C00000"/>
        </a:solidFill>
        <a:ln w="38100">
          <a:noFill/>
        </a:ln>
        <a:effectLst/>
      </dgm:spPr>
      <dgm:t>
        <a:bodyPr/>
        <a:lstStyle/>
        <a:p>
          <a:endParaRPr lang="pt-PT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27EF8E9A-489A-4271-8669-CB51C85453F2}" type="sibTrans" cxnId="{4A041108-41D0-4CE0-8DDB-9D8264EC1BFA}">
      <dgm:prSet/>
      <dgm:spPr/>
      <dgm:t>
        <a:bodyPr/>
        <a:lstStyle/>
        <a:p>
          <a:endParaRPr lang="pt-PT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3373695C-2E29-4F2B-9712-38C84C509E56}">
      <dgm:prSet phldrT="[Texto]"/>
      <dgm:spPr>
        <a:solidFill>
          <a:schemeClr val="accent1">
            <a:lumMod val="75000"/>
          </a:schemeClr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PT" dirty="0">
              <a:latin typeface="+mn-lt"/>
              <a:ea typeface="Verdana" pitchFamily="34" charset="0"/>
              <a:cs typeface="Verdana" pitchFamily="34" charset="0"/>
            </a:rPr>
            <a:t>Eram sábios itinerantes</a:t>
          </a:r>
        </a:p>
      </dgm:t>
    </dgm:pt>
    <dgm:pt modelId="{8CA5E60D-1598-44F1-B684-FA32048ECC2D}" type="parTrans" cxnId="{945F2FE0-B6AF-42E7-BD41-048B455A7235}">
      <dgm:prSet/>
      <dgm:spPr>
        <a:solidFill>
          <a:schemeClr val="accent1">
            <a:lumMod val="75000"/>
          </a:schemeClr>
        </a:solidFill>
        <a:ln w="38100">
          <a:noFill/>
        </a:ln>
        <a:effectLst/>
      </dgm:spPr>
      <dgm:t>
        <a:bodyPr/>
        <a:lstStyle/>
        <a:p>
          <a:endParaRPr lang="pt-PT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5FCE36C-54AC-499F-A70D-2274016656BC}" type="sibTrans" cxnId="{945F2FE0-B6AF-42E7-BD41-048B455A7235}">
      <dgm:prSet/>
      <dgm:spPr/>
      <dgm:t>
        <a:bodyPr/>
        <a:lstStyle/>
        <a:p>
          <a:endParaRPr lang="pt-PT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CCD3B112-FB86-48E4-A7FD-3B10E7F484A7}">
      <dgm:prSet phldrT="[Texto]"/>
      <dgm:spPr>
        <a:solidFill>
          <a:schemeClr val="accent6">
            <a:lumMod val="75000"/>
          </a:schemeClr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PT" dirty="0">
              <a:latin typeface="+mn-lt"/>
              <a:ea typeface="Verdana" pitchFamily="34" charset="0"/>
              <a:cs typeface="Verdana" pitchFamily="34" charset="0"/>
            </a:rPr>
            <a:t>Eram estrangeiros deslocados das suas pátrias</a:t>
          </a:r>
        </a:p>
      </dgm:t>
    </dgm:pt>
    <dgm:pt modelId="{09AF42FA-1C65-4979-9AB6-88CCF8F995CB}" type="parTrans" cxnId="{4D298F44-DF4C-4957-A276-3291ADE956CE}">
      <dgm:prSet/>
      <dgm:spPr>
        <a:solidFill>
          <a:schemeClr val="accent6">
            <a:lumMod val="75000"/>
          </a:schemeClr>
        </a:solidFill>
        <a:ln w="38100">
          <a:noFill/>
        </a:ln>
        <a:effectLst/>
      </dgm:spPr>
      <dgm:t>
        <a:bodyPr/>
        <a:lstStyle/>
        <a:p>
          <a:endParaRPr lang="pt-PT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F05EA75-1C8F-481E-B9F0-D114BC69ADF3}" type="sibTrans" cxnId="{4D298F44-DF4C-4957-A276-3291ADE956CE}">
      <dgm:prSet/>
      <dgm:spPr/>
      <dgm:t>
        <a:bodyPr/>
        <a:lstStyle/>
        <a:p>
          <a:endParaRPr lang="pt-PT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AEAA580-2AA3-42DE-B94A-C06F4B5B12B6}">
      <dgm:prSet phldrT="[Texto]"/>
      <dgm:spPr>
        <a:solidFill>
          <a:srgbClr val="7030A0"/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PT" dirty="0">
              <a:latin typeface="+mn-lt"/>
              <a:ea typeface="Verdana" pitchFamily="34" charset="0"/>
              <a:cs typeface="Verdana" pitchFamily="34" charset="0"/>
            </a:rPr>
            <a:t>Eram educadores políticos</a:t>
          </a:r>
        </a:p>
      </dgm:t>
    </dgm:pt>
    <dgm:pt modelId="{2C42EE76-275F-47DA-9573-F3722C46EB9E}" type="parTrans" cxnId="{79962982-F54E-4994-959C-7BA2A486697F}">
      <dgm:prSet/>
      <dgm:spPr>
        <a:solidFill>
          <a:srgbClr val="7030A0"/>
        </a:solidFill>
        <a:ln w="38100">
          <a:noFill/>
        </a:ln>
        <a:effectLst/>
      </dgm:spPr>
      <dgm:t>
        <a:bodyPr/>
        <a:lstStyle/>
        <a:p>
          <a:endParaRPr lang="pt-PT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E11902B5-0531-4862-BD7C-F3E1E3D31E90}" type="sibTrans" cxnId="{79962982-F54E-4994-959C-7BA2A486697F}">
      <dgm:prSet/>
      <dgm:spPr/>
      <dgm:t>
        <a:bodyPr/>
        <a:lstStyle/>
        <a:p>
          <a:endParaRPr lang="pt-PT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62799A9-0525-45E4-B251-EF0FB4175F38}">
      <dgm:prSet phldrT="[Texto]"/>
      <dgm:spPr>
        <a:solidFill>
          <a:schemeClr val="accent4">
            <a:lumMod val="75000"/>
          </a:schemeClr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PT" dirty="0">
              <a:latin typeface="+mn-lt"/>
              <a:ea typeface="Verdana" pitchFamily="34" charset="0"/>
              <a:cs typeface="Verdana" pitchFamily="34" charset="0"/>
            </a:rPr>
            <a:t>Eram professores da arte de bem falar em público</a:t>
          </a:r>
        </a:p>
      </dgm:t>
    </dgm:pt>
    <dgm:pt modelId="{792AB219-BB8C-4F63-8C30-BDE9588DD281}" type="parTrans" cxnId="{3D76C125-A99A-4448-A5D3-0C11856253F3}">
      <dgm:prSet/>
      <dgm:spPr>
        <a:solidFill>
          <a:schemeClr val="accent4">
            <a:lumMod val="75000"/>
          </a:schemeClr>
        </a:solidFill>
        <a:ln w="38100">
          <a:noFill/>
        </a:ln>
        <a:effectLst/>
      </dgm:spPr>
      <dgm:t>
        <a:bodyPr/>
        <a:lstStyle/>
        <a:p>
          <a:endParaRPr lang="pt-PT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E1A84BED-AB2B-4E9B-AE52-11365B2C18FD}" type="sibTrans" cxnId="{3D76C125-A99A-4448-A5D3-0C11856253F3}">
      <dgm:prSet/>
      <dgm:spPr/>
      <dgm:t>
        <a:bodyPr/>
        <a:lstStyle/>
        <a:p>
          <a:endParaRPr lang="pt-PT">
            <a:latin typeface="+mn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C89C651-85C8-48BA-B473-2483723DF1F2}" type="pres">
      <dgm:prSet presAssocID="{B2D3E7E1-7C08-4D96-B27F-90A309BA99FF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23B00A2-526E-4264-B172-A550901B18FD}" type="pres">
      <dgm:prSet presAssocID="{565A518F-57B4-4921-A395-CD9498009DBF}" presName="centerShape" presStyleLbl="node0" presStyleIdx="0" presStyleCnt="1" custScaleX="121000" custScaleY="121000" custLinFactNeighborY="-1140"/>
      <dgm:spPr/>
    </dgm:pt>
    <dgm:pt modelId="{5A7A13F4-B9A3-4CC0-B479-B21AC5AE1ADF}" type="pres">
      <dgm:prSet presAssocID="{1BAF05E7-06EB-478E-92DE-7FD2EBE8FF1E}" presName="parTrans" presStyleLbl="bgSibTrans2D1" presStyleIdx="0" presStyleCnt="5" custScaleX="29323" custLinFactNeighborX="34083" custLinFactNeighborY="-23540"/>
      <dgm:spPr/>
    </dgm:pt>
    <dgm:pt modelId="{6FC1A632-59E5-4E6C-A346-FF20359B9A28}" type="pres">
      <dgm:prSet presAssocID="{BA25FFDE-E0E9-4EAF-A212-E62039FC5AF9}" presName="node" presStyleLbl="node1" presStyleIdx="0" presStyleCnt="5" custScaleX="174685" custScaleY="68302" custRadScaleRad="134841" custRadScaleInc="-20439">
        <dgm:presLayoutVars>
          <dgm:bulletEnabled val="1"/>
        </dgm:presLayoutVars>
      </dgm:prSet>
      <dgm:spPr/>
    </dgm:pt>
    <dgm:pt modelId="{34039F22-1988-4713-91D5-44813853209F}" type="pres">
      <dgm:prSet presAssocID="{8CA5E60D-1598-44F1-B684-FA32048ECC2D}" presName="parTrans" presStyleLbl="bgSibTrans2D1" presStyleIdx="1" presStyleCnt="5" custAng="629207" custScaleX="24579" custLinFactNeighborX="40928" custLinFactNeighborY="37663" custRadScaleRad="105755"/>
      <dgm:spPr/>
    </dgm:pt>
    <dgm:pt modelId="{8C6BE3C5-E5CD-40FA-9F0D-B93145FD4199}" type="pres">
      <dgm:prSet presAssocID="{3373695C-2E29-4F2B-9712-38C84C509E56}" presName="node" presStyleLbl="node1" presStyleIdx="1" presStyleCnt="5" custScaleX="179829" custScaleY="62093" custRadScaleRad="129651" custRadScaleInc="-65118">
        <dgm:presLayoutVars>
          <dgm:bulletEnabled val="1"/>
        </dgm:presLayoutVars>
      </dgm:prSet>
      <dgm:spPr/>
    </dgm:pt>
    <dgm:pt modelId="{64490509-D386-4FE6-B1DA-6237053BE5AD}" type="pres">
      <dgm:prSet presAssocID="{09AF42FA-1C65-4979-9AB6-88CCF8F995CB}" presName="parTrans" presStyleLbl="bgSibTrans2D1" presStyleIdx="2" presStyleCnt="5" custScaleX="53657" custLinFactNeighborY="49432"/>
      <dgm:spPr/>
    </dgm:pt>
    <dgm:pt modelId="{789D23B5-5B43-4F45-9228-839FF8EA43AC}" type="pres">
      <dgm:prSet presAssocID="{CCD3B112-FB86-48E4-A7FD-3B10E7F484A7}" presName="node" presStyleLbl="node1" presStyleIdx="2" presStyleCnt="5" custScaleX="214359" custScaleY="68302" custRadScaleRad="93639" custRadScaleInc="-1742">
        <dgm:presLayoutVars>
          <dgm:bulletEnabled val="1"/>
        </dgm:presLayoutVars>
      </dgm:prSet>
      <dgm:spPr/>
    </dgm:pt>
    <dgm:pt modelId="{3CDA030A-F9F6-4FBE-A6FE-64FC1B8C3BB5}" type="pres">
      <dgm:prSet presAssocID="{2C42EE76-275F-47DA-9573-F3722C46EB9E}" presName="parTrans" presStyleLbl="bgSibTrans2D1" presStyleIdx="3" presStyleCnt="5" custScaleX="23785" custLinFactNeighborX="-41439" custLinFactNeighborY="28247"/>
      <dgm:spPr/>
    </dgm:pt>
    <dgm:pt modelId="{2357611C-277A-4C6F-951E-74DB08A946B2}" type="pres">
      <dgm:prSet presAssocID="{AAEAA580-2AA3-42DE-B94A-C06F4B5B12B6}" presName="node" presStyleLbl="node1" presStyleIdx="3" presStyleCnt="5" custScaleX="194872" custScaleY="62093" custRadScaleRad="129166" custRadScaleInc="66842">
        <dgm:presLayoutVars>
          <dgm:bulletEnabled val="1"/>
        </dgm:presLayoutVars>
      </dgm:prSet>
      <dgm:spPr/>
    </dgm:pt>
    <dgm:pt modelId="{C1210C07-5E77-4AE5-B5AA-7258499B183B}" type="pres">
      <dgm:prSet presAssocID="{792AB219-BB8C-4F63-8C30-BDE9588DD281}" presName="parTrans" presStyleLbl="bgSibTrans2D1" presStyleIdx="4" presStyleCnt="5" custAng="270244" custScaleX="28769" custLinFactNeighborX="-31871" custLinFactNeighborY="-35309"/>
      <dgm:spPr/>
    </dgm:pt>
    <dgm:pt modelId="{FBF62EDD-6CC2-4045-B382-3DA6E6BC3CD0}" type="pres">
      <dgm:prSet presAssocID="{D62799A9-0525-45E4-B251-EF0FB4175F38}" presName="node" presStyleLbl="node1" presStyleIdx="4" presStyleCnt="5" custScaleX="173934" custScaleY="68302" custRadScaleRad="132562" custRadScaleInc="22239">
        <dgm:presLayoutVars>
          <dgm:bulletEnabled val="1"/>
        </dgm:presLayoutVars>
      </dgm:prSet>
      <dgm:spPr/>
    </dgm:pt>
  </dgm:ptLst>
  <dgm:cxnLst>
    <dgm:cxn modelId="{FBDB2101-F676-484F-BB4C-102B596DF19B}" type="presOf" srcId="{AAEAA580-2AA3-42DE-B94A-C06F4B5B12B6}" destId="{2357611C-277A-4C6F-951E-74DB08A946B2}" srcOrd="0" destOrd="0" presId="urn:microsoft.com/office/officeart/2005/8/layout/radial4"/>
    <dgm:cxn modelId="{4A041108-41D0-4CE0-8DDB-9D8264EC1BFA}" srcId="{565A518F-57B4-4921-A395-CD9498009DBF}" destId="{BA25FFDE-E0E9-4EAF-A212-E62039FC5AF9}" srcOrd="0" destOrd="0" parTransId="{1BAF05E7-06EB-478E-92DE-7FD2EBE8FF1E}" sibTransId="{27EF8E9A-489A-4271-8669-CB51C85453F2}"/>
    <dgm:cxn modelId="{DD45AA14-E223-4622-9C26-BAC1EF335AF3}" type="presOf" srcId="{CCD3B112-FB86-48E4-A7FD-3B10E7F484A7}" destId="{789D23B5-5B43-4F45-9228-839FF8EA43AC}" srcOrd="0" destOrd="0" presId="urn:microsoft.com/office/officeart/2005/8/layout/radial4"/>
    <dgm:cxn modelId="{A7410822-3BCE-4999-A503-6E3C8D2A27CE}" type="presOf" srcId="{792AB219-BB8C-4F63-8C30-BDE9588DD281}" destId="{C1210C07-5E77-4AE5-B5AA-7258499B183B}" srcOrd="0" destOrd="0" presId="urn:microsoft.com/office/officeart/2005/8/layout/radial4"/>
    <dgm:cxn modelId="{3D76C125-A99A-4448-A5D3-0C11856253F3}" srcId="{565A518F-57B4-4921-A395-CD9498009DBF}" destId="{D62799A9-0525-45E4-B251-EF0FB4175F38}" srcOrd="4" destOrd="0" parTransId="{792AB219-BB8C-4F63-8C30-BDE9588DD281}" sibTransId="{E1A84BED-AB2B-4E9B-AE52-11365B2C18FD}"/>
    <dgm:cxn modelId="{1DD3EB35-26EB-4078-AF52-9D8D44907EC1}" type="presOf" srcId="{B2D3E7E1-7C08-4D96-B27F-90A309BA99FF}" destId="{AC89C651-85C8-48BA-B473-2483723DF1F2}" srcOrd="0" destOrd="0" presId="urn:microsoft.com/office/officeart/2005/8/layout/radial4"/>
    <dgm:cxn modelId="{C2129C41-92F6-4248-BE22-6431AAD5203F}" type="presOf" srcId="{BA25FFDE-E0E9-4EAF-A212-E62039FC5AF9}" destId="{6FC1A632-59E5-4E6C-A346-FF20359B9A28}" srcOrd="0" destOrd="0" presId="urn:microsoft.com/office/officeart/2005/8/layout/radial4"/>
    <dgm:cxn modelId="{4D298F44-DF4C-4957-A276-3291ADE956CE}" srcId="{565A518F-57B4-4921-A395-CD9498009DBF}" destId="{CCD3B112-FB86-48E4-A7FD-3B10E7F484A7}" srcOrd="2" destOrd="0" parTransId="{09AF42FA-1C65-4979-9AB6-88CCF8F995CB}" sibTransId="{BF05EA75-1C8F-481E-B9F0-D114BC69ADF3}"/>
    <dgm:cxn modelId="{BC1AA247-7CE7-414A-8556-A4E69FECB587}" type="presOf" srcId="{09AF42FA-1C65-4979-9AB6-88CCF8F995CB}" destId="{64490509-D386-4FE6-B1DA-6237053BE5AD}" srcOrd="0" destOrd="0" presId="urn:microsoft.com/office/officeart/2005/8/layout/radial4"/>
    <dgm:cxn modelId="{5B0F694B-771D-4DAD-B4F9-4E39C2A27E26}" type="presOf" srcId="{D62799A9-0525-45E4-B251-EF0FB4175F38}" destId="{FBF62EDD-6CC2-4045-B382-3DA6E6BC3CD0}" srcOrd="0" destOrd="0" presId="urn:microsoft.com/office/officeart/2005/8/layout/radial4"/>
    <dgm:cxn modelId="{D3F56872-C5ED-46C8-A2F4-553EDDD703D8}" type="presOf" srcId="{2C42EE76-275F-47DA-9573-F3722C46EB9E}" destId="{3CDA030A-F9F6-4FBE-A6FE-64FC1B8C3BB5}" srcOrd="0" destOrd="0" presId="urn:microsoft.com/office/officeart/2005/8/layout/radial4"/>
    <dgm:cxn modelId="{E27E3C56-6EAF-44C6-B88F-B897075152B8}" type="presOf" srcId="{8CA5E60D-1598-44F1-B684-FA32048ECC2D}" destId="{34039F22-1988-4713-91D5-44813853209F}" srcOrd="0" destOrd="0" presId="urn:microsoft.com/office/officeart/2005/8/layout/radial4"/>
    <dgm:cxn modelId="{8B6C5C58-3631-4AE0-9E08-6CC59F1AC138}" srcId="{B2D3E7E1-7C08-4D96-B27F-90A309BA99FF}" destId="{565A518F-57B4-4921-A395-CD9498009DBF}" srcOrd="0" destOrd="0" parTransId="{64A7268C-1407-4762-9F0E-6A03FB42110A}" sibTransId="{A8B345D5-BA8C-4845-B608-CE926B3AFDF1}"/>
    <dgm:cxn modelId="{C0152981-1EDE-4E10-AC24-41CE2327DE6F}" type="presOf" srcId="{1BAF05E7-06EB-478E-92DE-7FD2EBE8FF1E}" destId="{5A7A13F4-B9A3-4CC0-B479-B21AC5AE1ADF}" srcOrd="0" destOrd="0" presId="urn:microsoft.com/office/officeart/2005/8/layout/radial4"/>
    <dgm:cxn modelId="{79962982-F54E-4994-959C-7BA2A486697F}" srcId="{565A518F-57B4-4921-A395-CD9498009DBF}" destId="{AAEAA580-2AA3-42DE-B94A-C06F4B5B12B6}" srcOrd="3" destOrd="0" parTransId="{2C42EE76-275F-47DA-9573-F3722C46EB9E}" sibTransId="{E11902B5-0531-4862-BD7C-F3E1E3D31E90}"/>
    <dgm:cxn modelId="{A2846698-D413-43A3-86DC-24FA555B33A2}" type="presOf" srcId="{565A518F-57B4-4921-A395-CD9498009DBF}" destId="{723B00A2-526E-4264-B172-A550901B18FD}" srcOrd="0" destOrd="0" presId="urn:microsoft.com/office/officeart/2005/8/layout/radial4"/>
    <dgm:cxn modelId="{8C56E9BD-3F5F-47D9-BC52-6999E89F2DD8}" type="presOf" srcId="{3373695C-2E29-4F2B-9712-38C84C509E56}" destId="{8C6BE3C5-E5CD-40FA-9F0D-B93145FD4199}" srcOrd="0" destOrd="0" presId="urn:microsoft.com/office/officeart/2005/8/layout/radial4"/>
    <dgm:cxn modelId="{945F2FE0-B6AF-42E7-BD41-048B455A7235}" srcId="{565A518F-57B4-4921-A395-CD9498009DBF}" destId="{3373695C-2E29-4F2B-9712-38C84C509E56}" srcOrd="1" destOrd="0" parTransId="{8CA5E60D-1598-44F1-B684-FA32048ECC2D}" sibTransId="{D5FCE36C-54AC-499F-A70D-2274016656BC}"/>
    <dgm:cxn modelId="{2C1CBEF2-697D-4981-B2D4-40545D398551}" type="presParOf" srcId="{AC89C651-85C8-48BA-B473-2483723DF1F2}" destId="{723B00A2-526E-4264-B172-A550901B18FD}" srcOrd="0" destOrd="0" presId="urn:microsoft.com/office/officeart/2005/8/layout/radial4"/>
    <dgm:cxn modelId="{43E25B2E-3919-415C-B837-AAB4EBB09DFF}" type="presParOf" srcId="{AC89C651-85C8-48BA-B473-2483723DF1F2}" destId="{5A7A13F4-B9A3-4CC0-B479-B21AC5AE1ADF}" srcOrd="1" destOrd="0" presId="urn:microsoft.com/office/officeart/2005/8/layout/radial4"/>
    <dgm:cxn modelId="{7034CFD5-ACB4-46F2-A4EB-39D68A2880CA}" type="presParOf" srcId="{AC89C651-85C8-48BA-B473-2483723DF1F2}" destId="{6FC1A632-59E5-4E6C-A346-FF20359B9A28}" srcOrd="2" destOrd="0" presId="urn:microsoft.com/office/officeart/2005/8/layout/radial4"/>
    <dgm:cxn modelId="{CDBC6F3E-74C1-42EC-A19F-071A2C0C2A59}" type="presParOf" srcId="{AC89C651-85C8-48BA-B473-2483723DF1F2}" destId="{34039F22-1988-4713-91D5-44813853209F}" srcOrd="3" destOrd="0" presId="urn:microsoft.com/office/officeart/2005/8/layout/radial4"/>
    <dgm:cxn modelId="{961FB0BC-D697-42D0-B6CD-EE2B9B76E29F}" type="presParOf" srcId="{AC89C651-85C8-48BA-B473-2483723DF1F2}" destId="{8C6BE3C5-E5CD-40FA-9F0D-B93145FD4199}" srcOrd="4" destOrd="0" presId="urn:microsoft.com/office/officeart/2005/8/layout/radial4"/>
    <dgm:cxn modelId="{F612C74B-FD38-40B0-9F71-A46B98FA7F7D}" type="presParOf" srcId="{AC89C651-85C8-48BA-B473-2483723DF1F2}" destId="{64490509-D386-4FE6-B1DA-6237053BE5AD}" srcOrd="5" destOrd="0" presId="urn:microsoft.com/office/officeart/2005/8/layout/radial4"/>
    <dgm:cxn modelId="{BDA8DDE6-9A3F-42E4-A2BC-3F318C38B2E1}" type="presParOf" srcId="{AC89C651-85C8-48BA-B473-2483723DF1F2}" destId="{789D23B5-5B43-4F45-9228-839FF8EA43AC}" srcOrd="6" destOrd="0" presId="urn:microsoft.com/office/officeart/2005/8/layout/radial4"/>
    <dgm:cxn modelId="{7E53155B-7F57-443C-ACC6-AF0AC1C3A02F}" type="presParOf" srcId="{AC89C651-85C8-48BA-B473-2483723DF1F2}" destId="{3CDA030A-F9F6-4FBE-A6FE-64FC1B8C3BB5}" srcOrd="7" destOrd="0" presId="urn:microsoft.com/office/officeart/2005/8/layout/radial4"/>
    <dgm:cxn modelId="{6BA2AC54-9EE3-4DCA-9F07-E6A44439C5A7}" type="presParOf" srcId="{AC89C651-85C8-48BA-B473-2483723DF1F2}" destId="{2357611C-277A-4C6F-951E-74DB08A946B2}" srcOrd="8" destOrd="0" presId="urn:microsoft.com/office/officeart/2005/8/layout/radial4"/>
    <dgm:cxn modelId="{46C353CC-0078-4AFA-B080-C0F0F3F12767}" type="presParOf" srcId="{AC89C651-85C8-48BA-B473-2483723DF1F2}" destId="{C1210C07-5E77-4AE5-B5AA-7258499B183B}" srcOrd="9" destOrd="0" presId="urn:microsoft.com/office/officeart/2005/8/layout/radial4"/>
    <dgm:cxn modelId="{3AA748A9-41CD-4AFD-9C0B-7D9B585D6736}" type="presParOf" srcId="{AC89C651-85C8-48BA-B473-2483723DF1F2}" destId="{FBF62EDD-6CC2-4045-B382-3DA6E6BC3CD0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D3E7E1-7C08-4D96-B27F-90A309BA99FF}" type="doc">
      <dgm:prSet loTypeId="urn:microsoft.com/office/officeart/2005/8/layout/hierarchy4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t-PT"/>
        </a:p>
      </dgm:t>
    </dgm:pt>
    <dgm:pt modelId="{565A518F-57B4-4921-A395-CD9498009DBF}">
      <dgm:prSet phldrT="[Texto]" custT="1"/>
      <dgm:spPr>
        <a:solidFill>
          <a:schemeClr val="accent2"/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PT" sz="3600" b="1" dirty="0">
              <a:latin typeface="+mn-lt"/>
              <a:ea typeface="Verdana" pitchFamily="34" charset="0"/>
              <a:cs typeface="Verdana" pitchFamily="34" charset="0"/>
            </a:rPr>
            <a:t>«O homem é a medida de todas as coisas»</a:t>
          </a:r>
        </a:p>
      </dgm:t>
    </dgm:pt>
    <dgm:pt modelId="{64A7268C-1407-4762-9F0E-6A03FB42110A}" type="parTrans" cxnId="{8B6C5C58-3631-4AE0-9E08-6CC59F1AC138}">
      <dgm:prSet/>
      <dgm:spPr/>
      <dgm:t>
        <a:bodyPr/>
        <a:lstStyle/>
        <a:p>
          <a:endParaRPr lang="pt-PT">
            <a:latin typeface="+mn-lt"/>
          </a:endParaRPr>
        </a:p>
      </dgm:t>
    </dgm:pt>
    <dgm:pt modelId="{A8B345D5-BA8C-4845-B608-CE926B3AFDF1}" type="sibTrans" cxnId="{8B6C5C58-3631-4AE0-9E08-6CC59F1AC138}">
      <dgm:prSet/>
      <dgm:spPr/>
      <dgm:t>
        <a:bodyPr/>
        <a:lstStyle/>
        <a:p>
          <a:endParaRPr lang="pt-PT">
            <a:latin typeface="+mn-lt"/>
          </a:endParaRPr>
        </a:p>
      </dgm:t>
    </dgm:pt>
    <dgm:pt modelId="{BA25FFDE-E0E9-4EAF-A212-E62039FC5AF9}">
      <dgm:prSet phldrT="[Texto]" custT="1"/>
      <dgm:spPr>
        <a:solidFill>
          <a:schemeClr val="accent1">
            <a:lumMod val="50000"/>
          </a:schemeClr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anchor="t"/>
        <a:lstStyle/>
        <a:p>
          <a:r>
            <a:rPr lang="pt-PT" sz="2100" dirty="0">
              <a:latin typeface="+mn-lt"/>
              <a:ea typeface="Verdana" pitchFamily="34" charset="0"/>
              <a:cs typeface="Verdana" pitchFamily="34" charset="0"/>
            </a:rPr>
            <a:t>Os sofistas colocam o ser humano no centro da reflexão (</a:t>
          </a:r>
          <a:r>
            <a:rPr lang="pt-PT" sz="2100" b="1" dirty="0">
              <a:solidFill>
                <a:schemeClr val="bg1"/>
              </a:solidFill>
              <a:latin typeface="+mn-lt"/>
              <a:ea typeface="Verdana" pitchFamily="34" charset="0"/>
              <a:cs typeface="Verdana" pitchFamily="34" charset="0"/>
            </a:rPr>
            <a:t>humanismo</a:t>
          </a:r>
          <a:r>
            <a:rPr lang="pt-PT" sz="2100" dirty="0">
              <a:latin typeface="+mn-lt"/>
              <a:ea typeface="Verdana" pitchFamily="34" charset="0"/>
              <a:cs typeface="Verdana" pitchFamily="34" charset="0"/>
            </a:rPr>
            <a:t>).</a:t>
          </a:r>
        </a:p>
      </dgm:t>
    </dgm:pt>
    <dgm:pt modelId="{1BAF05E7-06EB-478E-92DE-7FD2EBE8FF1E}" type="parTrans" cxnId="{4A041108-41D0-4CE0-8DDB-9D8264EC1BFA}">
      <dgm:prSet/>
      <dgm:spPr/>
      <dgm:t>
        <a:bodyPr/>
        <a:lstStyle/>
        <a:p>
          <a:endParaRPr lang="pt-PT">
            <a:latin typeface="+mn-lt"/>
          </a:endParaRPr>
        </a:p>
      </dgm:t>
    </dgm:pt>
    <dgm:pt modelId="{27EF8E9A-489A-4271-8669-CB51C85453F2}" type="sibTrans" cxnId="{4A041108-41D0-4CE0-8DDB-9D8264EC1BFA}">
      <dgm:prSet/>
      <dgm:spPr/>
      <dgm:t>
        <a:bodyPr/>
        <a:lstStyle/>
        <a:p>
          <a:endParaRPr lang="pt-PT">
            <a:latin typeface="+mn-lt"/>
          </a:endParaRPr>
        </a:p>
      </dgm:t>
    </dgm:pt>
    <dgm:pt modelId="{3373695C-2E29-4F2B-9712-38C84C509E56}">
      <dgm:prSet phldrT="[Texto]" custT="1"/>
      <dgm:spPr>
        <a:solidFill>
          <a:schemeClr val="accent1">
            <a:lumMod val="50000"/>
          </a:schemeClr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anchor="t"/>
        <a:lstStyle/>
        <a:p>
          <a:r>
            <a:rPr lang="pt-PT" sz="2100" dirty="0">
              <a:latin typeface="+mn-lt"/>
              <a:ea typeface="Verdana" pitchFamily="34" charset="0"/>
              <a:cs typeface="Verdana" pitchFamily="34" charset="0"/>
            </a:rPr>
            <a:t>Os sofistas põem em causa a universalidade e a objetividade da verdade (</a:t>
          </a:r>
          <a:r>
            <a:rPr lang="pt-PT" sz="2100" b="1" dirty="0">
              <a:latin typeface="+mn-lt"/>
              <a:ea typeface="Verdana" pitchFamily="34" charset="0"/>
              <a:cs typeface="Verdana" pitchFamily="34" charset="0"/>
            </a:rPr>
            <a:t>relativismo</a:t>
          </a:r>
          <a:r>
            <a:rPr lang="pt-PT" sz="2100" dirty="0">
              <a:latin typeface="+mn-lt"/>
              <a:ea typeface="Verdana" pitchFamily="34" charset="0"/>
              <a:cs typeface="Verdana" pitchFamily="34" charset="0"/>
            </a:rPr>
            <a:t>).</a:t>
          </a:r>
        </a:p>
      </dgm:t>
    </dgm:pt>
    <dgm:pt modelId="{8CA5E60D-1598-44F1-B684-FA32048ECC2D}" type="parTrans" cxnId="{945F2FE0-B6AF-42E7-BD41-048B455A7235}">
      <dgm:prSet/>
      <dgm:spPr/>
      <dgm:t>
        <a:bodyPr/>
        <a:lstStyle/>
        <a:p>
          <a:endParaRPr lang="pt-PT">
            <a:latin typeface="+mn-lt"/>
          </a:endParaRPr>
        </a:p>
      </dgm:t>
    </dgm:pt>
    <dgm:pt modelId="{D5FCE36C-54AC-499F-A70D-2274016656BC}" type="sibTrans" cxnId="{945F2FE0-B6AF-42E7-BD41-048B455A7235}">
      <dgm:prSet/>
      <dgm:spPr/>
      <dgm:t>
        <a:bodyPr/>
        <a:lstStyle/>
        <a:p>
          <a:endParaRPr lang="pt-PT">
            <a:latin typeface="+mn-lt"/>
          </a:endParaRPr>
        </a:p>
      </dgm:t>
    </dgm:pt>
    <dgm:pt modelId="{CCD3B112-FB86-48E4-A7FD-3B10E7F484A7}">
      <dgm:prSet phldrT="[Texto]" custT="1"/>
      <dgm:spPr>
        <a:solidFill>
          <a:schemeClr val="accent1">
            <a:lumMod val="50000"/>
          </a:schemeClr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anchor="t"/>
        <a:lstStyle/>
        <a:p>
          <a:r>
            <a:rPr lang="pt-PT" sz="2100" dirty="0">
              <a:latin typeface="+mn-lt"/>
              <a:ea typeface="Verdana" pitchFamily="34" charset="0"/>
              <a:cs typeface="Verdana" pitchFamily="34" charset="0"/>
            </a:rPr>
            <a:t>Os sofistas negam a possibilidade de estabelecer conhecimento seguro (</a:t>
          </a:r>
          <a:r>
            <a:rPr lang="pt-PT" sz="2100" b="1" dirty="0">
              <a:latin typeface="+mn-lt"/>
              <a:ea typeface="Verdana" pitchFamily="34" charset="0"/>
              <a:cs typeface="Verdana" pitchFamily="34" charset="0"/>
            </a:rPr>
            <a:t>ceticismo</a:t>
          </a:r>
          <a:r>
            <a:rPr lang="pt-PT" sz="2100" dirty="0">
              <a:latin typeface="+mn-lt"/>
              <a:ea typeface="Verdana" pitchFamily="34" charset="0"/>
              <a:cs typeface="Verdana" pitchFamily="34" charset="0"/>
            </a:rPr>
            <a:t>).</a:t>
          </a:r>
        </a:p>
      </dgm:t>
    </dgm:pt>
    <dgm:pt modelId="{09AF42FA-1C65-4979-9AB6-88CCF8F995CB}" type="parTrans" cxnId="{4D298F44-DF4C-4957-A276-3291ADE956CE}">
      <dgm:prSet/>
      <dgm:spPr/>
      <dgm:t>
        <a:bodyPr/>
        <a:lstStyle/>
        <a:p>
          <a:endParaRPr lang="pt-PT">
            <a:latin typeface="+mn-lt"/>
          </a:endParaRPr>
        </a:p>
      </dgm:t>
    </dgm:pt>
    <dgm:pt modelId="{BF05EA75-1C8F-481E-B9F0-D114BC69ADF3}" type="sibTrans" cxnId="{4D298F44-DF4C-4957-A276-3291ADE956CE}">
      <dgm:prSet/>
      <dgm:spPr/>
      <dgm:t>
        <a:bodyPr/>
        <a:lstStyle/>
        <a:p>
          <a:endParaRPr lang="pt-PT">
            <a:latin typeface="+mn-lt"/>
          </a:endParaRPr>
        </a:p>
      </dgm:t>
    </dgm:pt>
    <dgm:pt modelId="{AAEAA580-2AA3-42DE-B94A-C06F4B5B12B6}">
      <dgm:prSet phldrT="[Texto]" custT="1"/>
      <dgm:spPr>
        <a:solidFill>
          <a:schemeClr val="accent1">
            <a:lumMod val="50000"/>
          </a:schemeClr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anchor="t"/>
        <a:lstStyle/>
        <a:p>
          <a:r>
            <a:rPr lang="pt-PT" sz="2100" dirty="0">
              <a:latin typeface="+mn-lt"/>
              <a:ea typeface="Verdana" pitchFamily="34" charset="0"/>
              <a:cs typeface="Verdana" pitchFamily="34" charset="0"/>
            </a:rPr>
            <a:t>Os sofistas questionam o conhecimento acerca da existência e natureza dos deuses (</a:t>
          </a:r>
          <a:r>
            <a:rPr lang="pt-PT" sz="2100" b="1" dirty="0">
              <a:latin typeface="+mn-lt"/>
              <a:ea typeface="Verdana" pitchFamily="34" charset="0"/>
              <a:cs typeface="Verdana" pitchFamily="34" charset="0"/>
            </a:rPr>
            <a:t>agnosticismo</a:t>
          </a:r>
          <a:r>
            <a:rPr lang="pt-PT" sz="2100" dirty="0">
              <a:latin typeface="+mn-lt"/>
              <a:ea typeface="Verdana" pitchFamily="34" charset="0"/>
              <a:cs typeface="Verdana" pitchFamily="34" charset="0"/>
            </a:rPr>
            <a:t>).</a:t>
          </a:r>
        </a:p>
      </dgm:t>
    </dgm:pt>
    <dgm:pt modelId="{2C42EE76-275F-47DA-9573-F3722C46EB9E}" type="parTrans" cxnId="{79962982-F54E-4994-959C-7BA2A486697F}">
      <dgm:prSet/>
      <dgm:spPr/>
      <dgm:t>
        <a:bodyPr/>
        <a:lstStyle/>
        <a:p>
          <a:endParaRPr lang="pt-PT">
            <a:latin typeface="+mn-lt"/>
          </a:endParaRPr>
        </a:p>
      </dgm:t>
    </dgm:pt>
    <dgm:pt modelId="{E11902B5-0531-4862-BD7C-F3E1E3D31E90}" type="sibTrans" cxnId="{79962982-F54E-4994-959C-7BA2A486697F}">
      <dgm:prSet/>
      <dgm:spPr/>
      <dgm:t>
        <a:bodyPr/>
        <a:lstStyle/>
        <a:p>
          <a:endParaRPr lang="pt-PT">
            <a:latin typeface="+mn-lt"/>
          </a:endParaRPr>
        </a:p>
      </dgm:t>
    </dgm:pt>
    <dgm:pt modelId="{777449CF-9F97-4D5E-892F-D3FDBFF47CAB}" type="pres">
      <dgm:prSet presAssocID="{B2D3E7E1-7C08-4D96-B27F-90A309BA99F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FEA79AD-5062-49AB-BAF4-CEDCC2298F7F}" type="pres">
      <dgm:prSet presAssocID="{565A518F-57B4-4921-A395-CD9498009DBF}" presName="vertOne" presStyleCnt="0"/>
      <dgm:spPr/>
    </dgm:pt>
    <dgm:pt modelId="{D138E9B1-E8BA-493F-8E2B-32F4ABC72D8E}" type="pres">
      <dgm:prSet presAssocID="{565A518F-57B4-4921-A395-CD9498009DBF}" presName="txOne" presStyleLbl="node0" presStyleIdx="0" presStyleCnt="1" custScaleY="37390" custLinFactNeighborY="60860">
        <dgm:presLayoutVars>
          <dgm:chPref val="3"/>
        </dgm:presLayoutVars>
      </dgm:prSet>
      <dgm:spPr/>
    </dgm:pt>
    <dgm:pt modelId="{68B4E380-5807-4846-A72D-467C1F473244}" type="pres">
      <dgm:prSet presAssocID="{565A518F-57B4-4921-A395-CD9498009DBF}" presName="parTransOne" presStyleCnt="0"/>
      <dgm:spPr/>
    </dgm:pt>
    <dgm:pt modelId="{565969A4-4DA8-4A14-9163-679E086612ED}" type="pres">
      <dgm:prSet presAssocID="{565A518F-57B4-4921-A395-CD9498009DBF}" presName="horzOne" presStyleCnt="0"/>
      <dgm:spPr/>
    </dgm:pt>
    <dgm:pt modelId="{A37923BA-9481-4CED-B897-E72B14A0A0AC}" type="pres">
      <dgm:prSet presAssocID="{BA25FFDE-E0E9-4EAF-A212-E62039FC5AF9}" presName="vertTwo" presStyleCnt="0"/>
      <dgm:spPr/>
    </dgm:pt>
    <dgm:pt modelId="{40CD5E85-F26D-4F33-A67D-A72BB7FC7CEE}" type="pres">
      <dgm:prSet presAssocID="{BA25FFDE-E0E9-4EAF-A212-E62039FC5AF9}" presName="txTwo" presStyleLbl="node2" presStyleIdx="0" presStyleCnt="4" custScaleX="100001">
        <dgm:presLayoutVars>
          <dgm:chPref val="3"/>
        </dgm:presLayoutVars>
      </dgm:prSet>
      <dgm:spPr/>
    </dgm:pt>
    <dgm:pt modelId="{B4341E9A-8EED-40AA-9E66-E6306CC3928B}" type="pres">
      <dgm:prSet presAssocID="{BA25FFDE-E0E9-4EAF-A212-E62039FC5AF9}" presName="horzTwo" presStyleCnt="0"/>
      <dgm:spPr/>
    </dgm:pt>
    <dgm:pt modelId="{D6C4D5B8-08CC-4EFF-A72D-B49735D369D9}" type="pres">
      <dgm:prSet presAssocID="{27EF8E9A-489A-4271-8669-CB51C85453F2}" presName="sibSpaceTwo" presStyleCnt="0"/>
      <dgm:spPr/>
    </dgm:pt>
    <dgm:pt modelId="{B959B636-3754-4E07-B339-DD0855A23429}" type="pres">
      <dgm:prSet presAssocID="{3373695C-2E29-4F2B-9712-38C84C509E56}" presName="vertTwo" presStyleCnt="0"/>
      <dgm:spPr/>
    </dgm:pt>
    <dgm:pt modelId="{4DE98846-69F5-496A-BF67-A1AC74D0A2F9}" type="pres">
      <dgm:prSet presAssocID="{3373695C-2E29-4F2B-9712-38C84C509E56}" presName="txTwo" presStyleLbl="node2" presStyleIdx="1" presStyleCnt="4" custScaleX="108400">
        <dgm:presLayoutVars>
          <dgm:chPref val="3"/>
        </dgm:presLayoutVars>
      </dgm:prSet>
      <dgm:spPr/>
    </dgm:pt>
    <dgm:pt modelId="{2292B312-276F-437A-969F-006E2EFC7E50}" type="pres">
      <dgm:prSet presAssocID="{3373695C-2E29-4F2B-9712-38C84C509E56}" presName="horzTwo" presStyleCnt="0"/>
      <dgm:spPr/>
    </dgm:pt>
    <dgm:pt modelId="{FCCCCBE7-4A07-4CAB-8E08-03BCD355AA76}" type="pres">
      <dgm:prSet presAssocID="{D5FCE36C-54AC-499F-A70D-2274016656BC}" presName="sibSpaceTwo" presStyleCnt="0"/>
      <dgm:spPr/>
    </dgm:pt>
    <dgm:pt modelId="{37C7EEC3-54E4-45C4-979D-F3875A64E881}" type="pres">
      <dgm:prSet presAssocID="{CCD3B112-FB86-48E4-A7FD-3B10E7F484A7}" presName="vertTwo" presStyleCnt="0"/>
      <dgm:spPr/>
    </dgm:pt>
    <dgm:pt modelId="{A0B56C8F-5004-4518-AE2A-F71C5318270E}" type="pres">
      <dgm:prSet presAssocID="{CCD3B112-FB86-48E4-A7FD-3B10E7F484A7}" presName="txTwo" presStyleLbl="node2" presStyleIdx="2" presStyleCnt="4">
        <dgm:presLayoutVars>
          <dgm:chPref val="3"/>
        </dgm:presLayoutVars>
      </dgm:prSet>
      <dgm:spPr/>
    </dgm:pt>
    <dgm:pt modelId="{E6AC1555-1675-45D8-A860-71045B646A09}" type="pres">
      <dgm:prSet presAssocID="{CCD3B112-FB86-48E4-A7FD-3B10E7F484A7}" presName="horzTwo" presStyleCnt="0"/>
      <dgm:spPr/>
    </dgm:pt>
    <dgm:pt modelId="{9FF2A1E4-DF74-4486-892E-25E3876BE174}" type="pres">
      <dgm:prSet presAssocID="{BF05EA75-1C8F-481E-B9F0-D114BC69ADF3}" presName="sibSpaceTwo" presStyleCnt="0"/>
      <dgm:spPr/>
    </dgm:pt>
    <dgm:pt modelId="{D96D3DD3-2348-4FA7-B703-34B7F2FF34D1}" type="pres">
      <dgm:prSet presAssocID="{AAEAA580-2AA3-42DE-B94A-C06F4B5B12B6}" presName="vertTwo" presStyleCnt="0"/>
      <dgm:spPr/>
    </dgm:pt>
    <dgm:pt modelId="{7B309572-3B8F-4C7F-AC6A-358041A80CCD}" type="pres">
      <dgm:prSet presAssocID="{AAEAA580-2AA3-42DE-B94A-C06F4B5B12B6}" presName="txTwo" presStyleLbl="node2" presStyleIdx="3" presStyleCnt="4">
        <dgm:presLayoutVars>
          <dgm:chPref val="3"/>
        </dgm:presLayoutVars>
      </dgm:prSet>
      <dgm:spPr/>
    </dgm:pt>
    <dgm:pt modelId="{DEF64436-32FC-4516-ACE1-EF8B9D8BF3C8}" type="pres">
      <dgm:prSet presAssocID="{AAEAA580-2AA3-42DE-B94A-C06F4B5B12B6}" presName="horzTwo" presStyleCnt="0"/>
      <dgm:spPr/>
    </dgm:pt>
  </dgm:ptLst>
  <dgm:cxnLst>
    <dgm:cxn modelId="{4A041108-41D0-4CE0-8DDB-9D8264EC1BFA}" srcId="{565A518F-57B4-4921-A395-CD9498009DBF}" destId="{BA25FFDE-E0E9-4EAF-A212-E62039FC5AF9}" srcOrd="0" destOrd="0" parTransId="{1BAF05E7-06EB-478E-92DE-7FD2EBE8FF1E}" sibTransId="{27EF8E9A-489A-4271-8669-CB51C85453F2}"/>
    <dgm:cxn modelId="{69CCDD0D-7E87-4285-A704-D99877FC36FA}" type="presOf" srcId="{AAEAA580-2AA3-42DE-B94A-C06F4B5B12B6}" destId="{7B309572-3B8F-4C7F-AC6A-358041A80CCD}" srcOrd="0" destOrd="0" presId="urn:microsoft.com/office/officeart/2005/8/layout/hierarchy4"/>
    <dgm:cxn modelId="{71E4F626-A439-4564-984B-38EAE51A66FE}" type="presOf" srcId="{3373695C-2E29-4F2B-9712-38C84C509E56}" destId="{4DE98846-69F5-496A-BF67-A1AC74D0A2F9}" srcOrd="0" destOrd="0" presId="urn:microsoft.com/office/officeart/2005/8/layout/hierarchy4"/>
    <dgm:cxn modelId="{20D56932-E215-48A9-9ACB-9E5A933270CE}" type="presOf" srcId="{CCD3B112-FB86-48E4-A7FD-3B10E7F484A7}" destId="{A0B56C8F-5004-4518-AE2A-F71C5318270E}" srcOrd="0" destOrd="0" presId="urn:microsoft.com/office/officeart/2005/8/layout/hierarchy4"/>
    <dgm:cxn modelId="{4D298F44-DF4C-4957-A276-3291ADE956CE}" srcId="{565A518F-57B4-4921-A395-CD9498009DBF}" destId="{CCD3B112-FB86-48E4-A7FD-3B10E7F484A7}" srcOrd="2" destOrd="0" parTransId="{09AF42FA-1C65-4979-9AB6-88CCF8F995CB}" sibTransId="{BF05EA75-1C8F-481E-B9F0-D114BC69ADF3}"/>
    <dgm:cxn modelId="{4472DC52-0FEF-49D8-A7F1-1C2D81FFC3CB}" type="presOf" srcId="{BA25FFDE-E0E9-4EAF-A212-E62039FC5AF9}" destId="{40CD5E85-F26D-4F33-A67D-A72BB7FC7CEE}" srcOrd="0" destOrd="0" presId="urn:microsoft.com/office/officeart/2005/8/layout/hierarchy4"/>
    <dgm:cxn modelId="{41270F58-BE98-40B1-9183-01194A93065C}" type="presOf" srcId="{565A518F-57B4-4921-A395-CD9498009DBF}" destId="{D138E9B1-E8BA-493F-8E2B-32F4ABC72D8E}" srcOrd="0" destOrd="0" presId="urn:microsoft.com/office/officeart/2005/8/layout/hierarchy4"/>
    <dgm:cxn modelId="{8B6C5C58-3631-4AE0-9E08-6CC59F1AC138}" srcId="{B2D3E7E1-7C08-4D96-B27F-90A309BA99FF}" destId="{565A518F-57B4-4921-A395-CD9498009DBF}" srcOrd="0" destOrd="0" parTransId="{64A7268C-1407-4762-9F0E-6A03FB42110A}" sibTransId="{A8B345D5-BA8C-4845-B608-CE926B3AFDF1}"/>
    <dgm:cxn modelId="{79962982-F54E-4994-959C-7BA2A486697F}" srcId="{565A518F-57B4-4921-A395-CD9498009DBF}" destId="{AAEAA580-2AA3-42DE-B94A-C06F4B5B12B6}" srcOrd="3" destOrd="0" parTransId="{2C42EE76-275F-47DA-9573-F3722C46EB9E}" sibTransId="{E11902B5-0531-4862-BD7C-F3E1E3D31E90}"/>
    <dgm:cxn modelId="{945F2FE0-B6AF-42E7-BD41-048B455A7235}" srcId="{565A518F-57B4-4921-A395-CD9498009DBF}" destId="{3373695C-2E29-4F2B-9712-38C84C509E56}" srcOrd="1" destOrd="0" parTransId="{8CA5E60D-1598-44F1-B684-FA32048ECC2D}" sibTransId="{D5FCE36C-54AC-499F-A70D-2274016656BC}"/>
    <dgm:cxn modelId="{183C2FFA-6E2C-4981-AD66-ECAF5852AAFF}" type="presOf" srcId="{B2D3E7E1-7C08-4D96-B27F-90A309BA99FF}" destId="{777449CF-9F97-4D5E-892F-D3FDBFF47CAB}" srcOrd="0" destOrd="0" presId="urn:microsoft.com/office/officeart/2005/8/layout/hierarchy4"/>
    <dgm:cxn modelId="{2F29CF83-2682-4696-9774-740A8561FAB6}" type="presParOf" srcId="{777449CF-9F97-4D5E-892F-D3FDBFF47CAB}" destId="{0FEA79AD-5062-49AB-BAF4-CEDCC2298F7F}" srcOrd="0" destOrd="0" presId="urn:microsoft.com/office/officeart/2005/8/layout/hierarchy4"/>
    <dgm:cxn modelId="{2E21D4F8-26A2-4044-B91C-ABE38D5368D3}" type="presParOf" srcId="{0FEA79AD-5062-49AB-BAF4-CEDCC2298F7F}" destId="{D138E9B1-E8BA-493F-8E2B-32F4ABC72D8E}" srcOrd="0" destOrd="0" presId="urn:microsoft.com/office/officeart/2005/8/layout/hierarchy4"/>
    <dgm:cxn modelId="{3668295A-1120-4CB2-B643-AE28979693B1}" type="presParOf" srcId="{0FEA79AD-5062-49AB-BAF4-CEDCC2298F7F}" destId="{68B4E380-5807-4846-A72D-467C1F473244}" srcOrd="1" destOrd="0" presId="urn:microsoft.com/office/officeart/2005/8/layout/hierarchy4"/>
    <dgm:cxn modelId="{504CB028-B8CA-4DC7-B146-02F6ECA670D1}" type="presParOf" srcId="{0FEA79AD-5062-49AB-BAF4-CEDCC2298F7F}" destId="{565969A4-4DA8-4A14-9163-679E086612ED}" srcOrd="2" destOrd="0" presId="urn:microsoft.com/office/officeart/2005/8/layout/hierarchy4"/>
    <dgm:cxn modelId="{CA99F66D-CFEF-44AA-AFEE-39FDC11A3A48}" type="presParOf" srcId="{565969A4-4DA8-4A14-9163-679E086612ED}" destId="{A37923BA-9481-4CED-B897-E72B14A0A0AC}" srcOrd="0" destOrd="0" presId="urn:microsoft.com/office/officeart/2005/8/layout/hierarchy4"/>
    <dgm:cxn modelId="{4F5F0100-9E29-4B97-9DF5-E57F5ADBCB08}" type="presParOf" srcId="{A37923BA-9481-4CED-B897-E72B14A0A0AC}" destId="{40CD5E85-F26D-4F33-A67D-A72BB7FC7CEE}" srcOrd="0" destOrd="0" presId="urn:microsoft.com/office/officeart/2005/8/layout/hierarchy4"/>
    <dgm:cxn modelId="{96E4FAFD-EDF0-4906-8EAF-D128A8B4CED4}" type="presParOf" srcId="{A37923BA-9481-4CED-B897-E72B14A0A0AC}" destId="{B4341E9A-8EED-40AA-9E66-E6306CC3928B}" srcOrd="1" destOrd="0" presId="urn:microsoft.com/office/officeart/2005/8/layout/hierarchy4"/>
    <dgm:cxn modelId="{B8228F4D-407E-42CD-93C2-37740263AE62}" type="presParOf" srcId="{565969A4-4DA8-4A14-9163-679E086612ED}" destId="{D6C4D5B8-08CC-4EFF-A72D-B49735D369D9}" srcOrd="1" destOrd="0" presId="urn:microsoft.com/office/officeart/2005/8/layout/hierarchy4"/>
    <dgm:cxn modelId="{8EB55552-FB65-4E20-9EF2-BC5BC3699889}" type="presParOf" srcId="{565969A4-4DA8-4A14-9163-679E086612ED}" destId="{B959B636-3754-4E07-B339-DD0855A23429}" srcOrd="2" destOrd="0" presId="urn:microsoft.com/office/officeart/2005/8/layout/hierarchy4"/>
    <dgm:cxn modelId="{F39974E6-1F8F-4D6E-863E-E2A0AA7FE070}" type="presParOf" srcId="{B959B636-3754-4E07-B339-DD0855A23429}" destId="{4DE98846-69F5-496A-BF67-A1AC74D0A2F9}" srcOrd="0" destOrd="0" presId="urn:microsoft.com/office/officeart/2005/8/layout/hierarchy4"/>
    <dgm:cxn modelId="{91E58B40-F808-4526-A912-588A3017CB74}" type="presParOf" srcId="{B959B636-3754-4E07-B339-DD0855A23429}" destId="{2292B312-276F-437A-969F-006E2EFC7E50}" srcOrd="1" destOrd="0" presId="urn:microsoft.com/office/officeart/2005/8/layout/hierarchy4"/>
    <dgm:cxn modelId="{F33E2705-81BC-4D9B-B11B-49F1E16A9446}" type="presParOf" srcId="{565969A4-4DA8-4A14-9163-679E086612ED}" destId="{FCCCCBE7-4A07-4CAB-8E08-03BCD355AA76}" srcOrd="3" destOrd="0" presId="urn:microsoft.com/office/officeart/2005/8/layout/hierarchy4"/>
    <dgm:cxn modelId="{4D8321CD-4F54-4A8A-B1AA-5C3108A02C65}" type="presParOf" srcId="{565969A4-4DA8-4A14-9163-679E086612ED}" destId="{37C7EEC3-54E4-45C4-979D-F3875A64E881}" srcOrd="4" destOrd="0" presId="urn:microsoft.com/office/officeart/2005/8/layout/hierarchy4"/>
    <dgm:cxn modelId="{6A2F134C-9BED-47A4-BA60-5F372E5D682C}" type="presParOf" srcId="{37C7EEC3-54E4-45C4-979D-F3875A64E881}" destId="{A0B56C8F-5004-4518-AE2A-F71C5318270E}" srcOrd="0" destOrd="0" presId="urn:microsoft.com/office/officeart/2005/8/layout/hierarchy4"/>
    <dgm:cxn modelId="{1BC619BC-0622-47D1-BD7C-417B17752EA2}" type="presParOf" srcId="{37C7EEC3-54E4-45C4-979D-F3875A64E881}" destId="{E6AC1555-1675-45D8-A860-71045B646A09}" srcOrd="1" destOrd="0" presId="urn:microsoft.com/office/officeart/2005/8/layout/hierarchy4"/>
    <dgm:cxn modelId="{5862B674-3143-4E77-AE8A-2E0823E82574}" type="presParOf" srcId="{565969A4-4DA8-4A14-9163-679E086612ED}" destId="{9FF2A1E4-DF74-4486-892E-25E3876BE174}" srcOrd="5" destOrd="0" presId="urn:microsoft.com/office/officeart/2005/8/layout/hierarchy4"/>
    <dgm:cxn modelId="{F67D9117-A654-4AF1-B10D-5BCF0E42F3D9}" type="presParOf" srcId="{565969A4-4DA8-4A14-9163-679E086612ED}" destId="{D96D3DD3-2348-4FA7-B703-34B7F2FF34D1}" srcOrd="6" destOrd="0" presId="urn:microsoft.com/office/officeart/2005/8/layout/hierarchy4"/>
    <dgm:cxn modelId="{3F5D0DBD-30A5-4B85-8116-C5EE48DF6A95}" type="presParOf" srcId="{D96D3DD3-2348-4FA7-B703-34B7F2FF34D1}" destId="{7B309572-3B8F-4C7F-AC6A-358041A80CCD}" srcOrd="0" destOrd="0" presId="urn:microsoft.com/office/officeart/2005/8/layout/hierarchy4"/>
    <dgm:cxn modelId="{23775479-8A8F-46E3-8E46-F08477D6515D}" type="presParOf" srcId="{D96D3DD3-2348-4FA7-B703-34B7F2FF34D1}" destId="{DEF64436-32FC-4516-ACE1-EF8B9D8BF3C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3B00A2-526E-4264-B172-A550901B18FD}">
      <dsp:nvSpPr>
        <dsp:cNvPr id="0" name=""/>
        <dsp:cNvSpPr/>
      </dsp:nvSpPr>
      <dsp:spPr>
        <a:xfrm>
          <a:off x="3602264" y="2526615"/>
          <a:ext cx="2277673" cy="2277673"/>
        </a:xfrm>
        <a:prstGeom prst="ellipse">
          <a:avLst/>
        </a:prstGeom>
        <a:solidFill>
          <a:schemeClr val="accent2"/>
        </a:solidFill>
        <a:ln w="5715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6000" b="1" i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Verdana" pitchFamily="34" charset="0"/>
              <a:cs typeface="Verdana" pitchFamily="34" charset="0"/>
            </a:rPr>
            <a:t>Polis</a:t>
          </a:r>
        </a:p>
      </dsp:txBody>
      <dsp:txXfrm>
        <a:off x="3935821" y="2860172"/>
        <a:ext cx="1610559" cy="1610559"/>
      </dsp:txXfrm>
    </dsp:sp>
    <dsp:sp modelId="{5A7A13F4-B9A3-4CC0-B479-B21AC5AE1ADF}">
      <dsp:nvSpPr>
        <dsp:cNvPr id="0" name=""/>
        <dsp:cNvSpPr/>
      </dsp:nvSpPr>
      <dsp:spPr>
        <a:xfrm rot="12838188">
          <a:off x="3311898" y="2201416"/>
          <a:ext cx="670206" cy="649136"/>
        </a:xfrm>
        <a:prstGeom prst="lef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C1A632-59E5-4E6C-A346-FF20359B9A28}">
      <dsp:nvSpPr>
        <dsp:cNvPr id="0" name=""/>
        <dsp:cNvSpPr/>
      </dsp:nvSpPr>
      <dsp:spPr>
        <a:xfrm>
          <a:off x="684151" y="1325538"/>
          <a:ext cx="2618185" cy="977132"/>
        </a:xfrm>
        <a:prstGeom prst="roundRect">
          <a:avLst>
            <a:gd name="adj" fmla="val 10000"/>
          </a:avLst>
        </a:prstGeom>
        <a:solidFill>
          <a:srgbClr val="C00000"/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3600" kern="1200" dirty="0">
              <a:latin typeface="+mn-lt"/>
              <a:ea typeface="Verdana" pitchFamily="34" charset="0"/>
              <a:cs typeface="Verdana" pitchFamily="34" charset="0"/>
            </a:rPr>
            <a:t>Filosofia</a:t>
          </a:r>
        </a:p>
      </dsp:txBody>
      <dsp:txXfrm>
        <a:off x="712770" y="1354157"/>
        <a:ext cx="2560947" cy="919894"/>
      </dsp:txXfrm>
    </dsp:sp>
    <dsp:sp modelId="{34039F22-1988-4713-91D5-44813853209F}">
      <dsp:nvSpPr>
        <dsp:cNvPr id="0" name=""/>
        <dsp:cNvSpPr/>
      </dsp:nvSpPr>
      <dsp:spPr>
        <a:xfrm rot="16183440">
          <a:off x="4386796" y="1719810"/>
          <a:ext cx="690215" cy="64913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6BE3C5-E5CD-40FA-9F0D-B93145FD4199}">
      <dsp:nvSpPr>
        <dsp:cNvPr id="0" name=""/>
        <dsp:cNvSpPr/>
      </dsp:nvSpPr>
      <dsp:spPr>
        <a:xfrm>
          <a:off x="3419488" y="577684"/>
          <a:ext cx="2618185" cy="977132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3600" kern="1200" dirty="0">
              <a:latin typeface="+mn-lt"/>
              <a:ea typeface="Verdana" pitchFamily="34" charset="0"/>
              <a:cs typeface="Verdana" pitchFamily="34" charset="0"/>
            </a:rPr>
            <a:t>Retórica</a:t>
          </a:r>
        </a:p>
      </dsp:txBody>
      <dsp:txXfrm>
        <a:off x="3448107" y="606303"/>
        <a:ext cx="2560947" cy="919894"/>
      </dsp:txXfrm>
    </dsp:sp>
    <dsp:sp modelId="{64490509-D386-4FE6-B1DA-6237053BE5AD}">
      <dsp:nvSpPr>
        <dsp:cNvPr id="0" name=""/>
        <dsp:cNvSpPr/>
      </dsp:nvSpPr>
      <dsp:spPr>
        <a:xfrm rot="19536396">
          <a:off x="5494077" y="2216563"/>
          <a:ext cx="579716" cy="64913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9D23B5-5B43-4F45-9228-839FF8EA43AC}">
      <dsp:nvSpPr>
        <dsp:cNvPr id="0" name=""/>
        <dsp:cNvSpPr/>
      </dsp:nvSpPr>
      <dsp:spPr>
        <a:xfrm>
          <a:off x="6154813" y="1313002"/>
          <a:ext cx="2618185" cy="977132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3600" kern="1200" dirty="0">
              <a:latin typeface="+mn-lt"/>
              <a:ea typeface="Verdana" pitchFamily="34" charset="0"/>
              <a:cs typeface="Verdana" pitchFamily="34" charset="0"/>
            </a:rPr>
            <a:t>Democracia</a:t>
          </a:r>
        </a:p>
      </dsp:txBody>
      <dsp:txXfrm>
        <a:off x="6183432" y="1341621"/>
        <a:ext cx="2560947" cy="9198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3B00A2-526E-4264-B172-A550901B18FD}">
      <dsp:nvSpPr>
        <dsp:cNvPr id="0" name=""/>
        <dsp:cNvSpPr/>
      </dsp:nvSpPr>
      <dsp:spPr>
        <a:xfrm>
          <a:off x="3730087" y="1825714"/>
          <a:ext cx="2011254" cy="2011254"/>
        </a:xfrm>
        <a:prstGeom prst="ellipse">
          <a:avLst/>
        </a:prstGeom>
        <a:solidFill>
          <a:schemeClr val="accent2"/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3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Verdana" pitchFamily="34" charset="0"/>
              <a:cs typeface="Verdana" pitchFamily="34" charset="0"/>
            </a:rPr>
            <a:t>Sofistas</a:t>
          </a:r>
        </a:p>
      </dsp:txBody>
      <dsp:txXfrm>
        <a:off x="4024628" y="2120255"/>
        <a:ext cx="1422172" cy="1422172"/>
      </dsp:txXfrm>
    </dsp:sp>
    <dsp:sp modelId="{5A7A13F4-B9A3-4CC0-B479-B21AC5AE1ADF}">
      <dsp:nvSpPr>
        <dsp:cNvPr id="0" name=""/>
        <dsp:cNvSpPr/>
      </dsp:nvSpPr>
      <dsp:spPr>
        <a:xfrm rot="10300998">
          <a:off x="2963866" y="2803559"/>
          <a:ext cx="636051" cy="473725"/>
        </a:xfrm>
        <a:prstGeom prst="leftArrow">
          <a:avLst>
            <a:gd name="adj1" fmla="val 60000"/>
            <a:gd name="adj2" fmla="val 50000"/>
          </a:avLst>
        </a:prstGeom>
        <a:solidFill>
          <a:srgbClr val="C00000"/>
        </a:solidFill>
        <a:ln w="3810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C1A632-59E5-4E6C-A346-FF20359B9A28}">
      <dsp:nvSpPr>
        <dsp:cNvPr id="0" name=""/>
        <dsp:cNvSpPr/>
      </dsp:nvSpPr>
      <dsp:spPr>
        <a:xfrm>
          <a:off x="90223" y="2877394"/>
          <a:ext cx="2758422" cy="862836"/>
        </a:xfrm>
        <a:prstGeom prst="roundRect">
          <a:avLst>
            <a:gd name="adj" fmla="val 10000"/>
          </a:avLst>
        </a:prstGeom>
        <a:solidFill>
          <a:srgbClr val="C00000"/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kern="1200" dirty="0">
              <a:latin typeface="+mn-lt"/>
              <a:ea typeface="Verdana" pitchFamily="34" charset="0"/>
              <a:cs typeface="Verdana" pitchFamily="34" charset="0"/>
            </a:rPr>
            <a:t>Eram docentes profissionais</a:t>
          </a:r>
        </a:p>
      </dsp:txBody>
      <dsp:txXfrm>
        <a:off x="115495" y="2902666"/>
        <a:ext cx="2707878" cy="812292"/>
      </dsp:txXfrm>
    </dsp:sp>
    <dsp:sp modelId="{34039F22-1988-4713-91D5-44813853209F}">
      <dsp:nvSpPr>
        <dsp:cNvPr id="0" name=""/>
        <dsp:cNvSpPr/>
      </dsp:nvSpPr>
      <dsp:spPr>
        <a:xfrm rot="12666071">
          <a:off x="3316844" y="2021216"/>
          <a:ext cx="497287" cy="47372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lumMod val="75000"/>
          </a:schemeClr>
        </a:solidFill>
        <a:ln w="3810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6BE3C5-E5CD-40FA-9F0D-B93145FD4199}">
      <dsp:nvSpPr>
        <dsp:cNvPr id="0" name=""/>
        <dsp:cNvSpPr/>
      </dsp:nvSpPr>
      <dsp:spPr>
        <a:xfrm>
          <a:off x="370760" y="1331294"/>
          <a:ext cx="2839650" cy="784400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kern="1200" dirty="0">
              <a:latin typeface="+mn-lt"/>
              <a:ea typeface="Verdana" pitchFamily="34" charset="0"/>
              <a:cs typeface="Verdana" pitchFamily="34" charset="0"/>
            </a:rPr>
            <a:t>Eram sábios itinerantes</a:t>
          </a:r>
        </a:p>
      </dsp:txBody>
      <dsp:txXfrm>
        <a:off x="393734" y="1354268"/>
        <a:ext cx="2793702" cy="738452"/>
      </dsp:txXfrm>
    </dsp:sp>
    <dsp:sp modelId="{64490509-D386-4FE6-B1DA-6237053BE5AD}">
      <dsp:nvSpPr>
        <dsp:cNvPr id="0" name=""/>
        <dsp:cNvSpPr/>
      </dsp:nvSpPr>
      <dsp:spPr>
        <a:xfrm rot="16161434">
          <a:off x="4406414" y="1176540"/>
          <a:ext cx="621531" cy="473725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75000"/>
          </a:schemeClr>
        </a:solidFill>
        <a:ln w="3810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9D23B5-5B43-4F45-9228-839FF8EA43AC}">
      <dsp:nvSpPr>
        <dsp:cNvPr id="0" name=""/>
        <dsp:cNvSpPr/>
      </dsp:nvSpPr>
      <dsp:spPr>
        <a:xfrm>
          <a:off x="3018228" y="168678"/>
          <a:ext cx="3384908" cy="862836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kern="1200" dirty="0">
              <a:latin typeface="+mn-lt"/>
              <a:ea typeface="Verdana" pitchFamily="34" charset="0"/>
              <a:cs typeface="Verdana" pitchFamily="34" charset="0"/>
            </a:rPr>
            <a:t>Eram estrangeiros deslocados das suas pátrias</a:t>
          </a:r>
        </a:p>
      </dsp:txBody>
      <dsp:txXfrm>
        <a:off x="3043500" y="193950"/>
        <a:ext cx="3334364" cy="812292"/>
      </dsp:txXfrm>
    </dsp:sp>
    <dsp:sp modelId="{3CDA030A-F9F6-4FBE-A6FE-64FC1B8C3BB5}">
      <dsp:nvSpPr>
        <dsp:cNvPr id="0" name=""/>
        <dsp:cNvSpPr/>
      </dsp:nvSpPr>
      <dsp:spPr>
        <a:xfrm rot="20400817">
          <a:off x="5663202" y="2000592"/>
          <a:ext cx="478688" cy="473725"/>
        </a:xfrm>
        <a:prstGeom prst="leftArrow">
          <a:avLst>
            <a:gd name="adj1" fmla="val 60000"/>
            <a:gd name="adj2" fmla="val 50000"/>
          </a:avLst>
        </a:prstGeom>
        <a:solidFill>
          <a:srgbClr val="7030A0"/>
        </a:solidFill>
        <a:ln w="3810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57611C-277A-4C6F-951E-74DB08A946B2}">
      <dsp:nvSpPr>
        <dsp:cNvPr id="0" name=""/>
        <dsp:cNvSpPr/>
      </dsp:nvSpPr>
      <dsp:spPr>
        <a:xfrm>
          <a:off x="6143614" y="1367497"/>
          <a:ext cx="3077192" cy="784400"/>
        </a:xfrm>
        <a:prstGeom prst="roundRect">
          <a:avLst>
            <a:gd name="adj" fmla="val 10000"/>
          </a:avLst>
        </a:prstGeom>
        <a:solidFill>
          <a:srgbClr val="7030A0"/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kern="1200" dirty="0">
              <a:latin typeface="+mn-lt"/>
              <a:ea typeface="Verdana" pitchFamily="34" charset="0"/>
              <a:cs typeface="Verdana" pitchFamily="34" charset="0"/>
            </a:rPr>
            <a:t>Eram educadores políticos</a:t>
          </a:r>
        </a:p>
      </dsp:txBody>
      <dsp:txXfrm>
        <a:off x="6166588" y="1390471"/>
        <a:ext cx="3031244" cy="738452"/>
      </dsp:txXfrm>
    </dsp:sp>
    <dsp:sp modelId="{C1210C07-5E77-4AE5-B5AA-7258499B183B}">
      <dsp:nvSpPr>
        <dsp:cNvPr id="0" name=""/>
        <dsp:cNvSpPr/>
      </dsp:nvSpPr>
      <dsp:spPr>
        <a:xfrm rot="809012">
          <a:off x="5917027" y="2768622"/>
          <a:ext cx="609073" cy="473725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lumMod val="75000"/>
          </a:schemeClr>
        </a:solidFill>
        <a:ln w="3810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F62EDD-6CC2-4045-B382-3DA6E6BC3CD0}">
      <dsp:nvSpPr>
        <dsp:cNvPr id="0" name=""/>
        <dsp:cNvSpPr/>
      </dsp:nvSpPr>
      <dsp:spPr>
        <a:xfrm>
          <a:off x="6568613" y="2906554"/>
          <a:ext cx="2746563" cy="862836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kern="1200" dirty="0">
              <a:latin typeface="+mn-lt"/>
              <a:ea typeface="Verdana" pitchFamily="34" charset="0"/>
              <a:cs typeface="Verdana" pitchFamily="34" charset="0"/>
            </a:rPr>
            <a:t>Eram professores da arte de bem falar em público</a:t>
          </a:r>
        </a:p>
      </dsp:txBody>
      <dsp:txXfrm>
        <a:off x="6593885" y="2931826"/>
        <a:ext cx="2696019" cy="8122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38E9B1-E8BA-493F-8E2B-32F4ABC72D8E}">
      <dsp:nvSpPr>
        <dsp:cNvPr id="0" name=""/>
        <dsp:cNvSpPr/>
      </dsp:nvSpPr>
      <dsp:spPr>
        <a:xfrm>
          <a:off x="3211" y="212133"/>
          <a:ext cx="9368836" cy="971394"/>
        </a:xfrm>
        <a:prstGeom prst="roundRect">
          <a:avLst>
            <a:gd name="adj" fmla="val 10000"/>
          </a:avLst>
        </a:prstGeom>
        <a:solidFill>
          <a:schemeClr val="accent2"/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3600" b="1" kern="1200" dirty="0">
              <a:latin typeface="+mn-lt"/>
              <a:ea typeface="Verdana" pitchFamily="34" charset="0"/>
              <a:cs typeface="Verdana" pitchFamily="34" charset="0"/>
            </a:rPr>
            <a:t>«O homem é a medida de todas as coisas»</a:t>
          </a:r>
        </a:p>
      </dsp:txBody>
      <dsp:txXfrm>
        <a:off x="31662" y="240584"/>
        <a:ext cx="9311934" cy="914492"/>
      </dsp:txXfrm>
    </dsp:sp>
    <dsp:sp modelId="{40CD5E85-F26D-4F33-A67D-A72BB7FC7CEE}">
      <dsp:nvSpPr>
        <dsp:cNvPr id="0" name=""/>
        <dsp:cNvSpPr/>
      </dsp:nvSpPr>
      <dsp:spPr>
        <a:xfrm>
          <a:off x="3211" y="1319785"/>
          <a:ext cx="2160726" cy="2598006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100" kern="1200" dirty="0">
              <a:latin typeface="+mn-lt"/>
              <a:ea typeface="Verdana" pitchFamily="34" charset="0"/>
              <a:cs typeface="Verdana" pitchFamily="34" charset="0"/>
            </a:rPr>
            <a:t>Os sofistas colocam o ser humano no centro da reflexão (</a:t>
          </a:r>
          <a:r>
            <a:rPr lang="pt-PT" sz="2100" b="1" kern="1200" dirty="0">
              <a:solidFill>
                <a:schemeClr val="bg1"/>
              </a:solidFill>
              <a:latin typeface="+mn-lt"/>
              <a:ea typeface="Verdana" pitchFamily="34" charset="0"/>
              <a:cs typeface="Verdana" pitchFamily="34" charset="0"/>
            </a:rPr>
            <a:t>humanismo</a:t>
          </a:r>
          <a:r>
            <a:rPr lang="pt-PT" sz="2100" kern="1200" dirty="0">
              <a:latin typeface="+mn-lt"/>
              <a:ea typeface="Verdana" pitchFamily="34" charset="0"/>
              <a:cs typeface="Verdana" pitchFamily="34" charset="0"/>
            </a:rPr>
            <a:t>).</a:t>
          </a:r>
        </a:p>
      </dsp:txBody>
      <dsp:txXfrm>
        <a:off x="66497" y="1383071"/>
        <a:ext cx="2034154" cy="2471434"/>
      </dsp:txXfrm>
    </dsp:sp>
    <dsp:sp modelId="{4DE98846-69F5-496A-BF67-A1AC74D0A2F9}">
      <dsp:nvSpPr>
        <dsp:cNvPr id="0" name=""/>
        <dsp:cNvSpPr/>
      </dsp:nvSpPr>
      <dsp:spPr>
        <a:xfrm>
          <a:off x="2345437" y="1319785"/>
          <a:ext cx="2342203" cy="2598006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100" kern="1200" dirty="0">
              <a:latin typeface="+mn-lt"/>
              <a:ea typeface="Verdana" pitchFamily="34" charset="0"/>
              <a:cs typeface="Verdana" pitchFamily="34" charset="0"/>
            </a:rPr>
            <a:t>Os sofistas põem em causa a universalidade e a objetividade da verdade (</a:t>
          </a:r>
          <a:r>
            <a:rPr lang="pt-PT" sz="2100" b="1" kern="1200" dirty="0">
              <a:latin typeface="+mn-lt"/>
              <a:ea typeface="Verdana" pitchFamily="34" charset="0"/>
              <a:cs typeface="Verdana" pitchFamily="34" charset="0"/>
            </a:rPr>
            <a:t>relativismo</a:t>
          </a:r>
          <a:r>
            <a:rPr lang="pt-PT" sz="2100" kern="1200" dirty="0">
              <a:latin typeface="+mn-lt"/>
              <a:ea typeface="Verdana" pitchFamily="34" charset="0"/>
              <a:cs typeface="Verdana" pitchFamily="34" charset="0"/>
            </a:rPr>
            <a:t>).</a:t>
          </a:r>
        </a:p>
      </dsp:txBody>
      <dsp:txXfrm>
        <a:off x="2414038" y="1388386"/>
        <a:ext cx="2205001" cy="2460804"/>
      </dsp:txXfrm>
    </dsp:sp>
    <dsp:sp modelId="{A0B56C8F-5004-4518-AE2A-F71C5318270E}">
      <dsp:nvSpPr>
        <dsp:cNvPr id="0" name=""/>
        <dsp:cNvSpPr/>
      </dsp:nvSpPr>
      <dsp:spPr>
        <a:xfrm>
          <a:off x="4869139" y="1319785"/>
          <a:ext cx="2160704" cy="2598006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100" kern="1200" dirty="0">
              <a:latin typeface="+mn-lt"/>
              <a:ea typeface="Verdana" pitchFamily="34" charset="0"/>
              <a:cs typeface="Verdana" pitchFamily="34" charset="0"/>
            </a:rPr>
            <a:t>Os sofistas negam a possibilidade de estabelecer conhecimento seguro (</a:t>
          </a:r>
          <a:r>
            <a:rPr lang="pt-PT" sz="2100" b="1" kern="1200" dirty="0">
              <a:latin typeface="+mn-lt"/>
              <a:ea typeface="Verdana" pitchFamily="34" charset="0"/>
              <a:cs typeface="Verdana" pitchFamily="34" charset="0"/>
            </a:rPr>
            <a:t>ceticismo</a:t>
          </a:r>
          <a:r>
            <a:rPr lang="pt-PT" sz="2100" kern="1200" dirty="0">
              <a:latin typeface="+mn-lt"/>
              <a:ea typeface="Verdana" pitchFamily="34" charset="0"/>
              <a:cs typeface="Verdana" pitchFamily="34" charset="0"/>
            </a:rPr>
            <a:t>).</a:t>
          </a:r>
        </a:p>
      </dsp:txBody>
      <dsp:txXfrm>
        <a:off x="4932424" y="1383070"/>
        <a:ext cx="2034134" cy="2471436"/>
      </dsp:txXfrm>
    </dsp:sp>
    <dsp:sp modelId="{7B309572-3B8F-4C7F-AC6A-358041A80CCD}">
      <dsp:nvSpPr>
        <dsp:cNvPr id="0" name=""/>
        <dsp:cNvSpPr/>
      </dsp:nvSpPr>
      <dsp:spPr>
        <a:xfrm>
          <a:off x="7211343" y="1319785"/>
          <a:ext cx="2160704" cy="2598006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100" kern="1200" dirty="0">
              <a:latin typeface="+mn-lt"/>
              <a:ea typeface="Verdana" pitchFamily="34" charset="0"/>
              <a:cs typeface="Verdana" pitchFamily="34" charset="0"/>
            </a:rPr>
            <a:t>Os sofistas questionam o conhecimento acerca da existência e natureza dos deuses (</a:t>
          </a:r>
          <a:r>
            <a:rPr lang="pt-PT" sz="2100" b="1" kern="1200" dirty="0">
              <a:latin typeface="+mn-lt"/>
              <a:ea typeface="Verdana" pitchFamily="34" charset="0"/>
              <a:cs typeface="Verdana" pitchFamily="34" charset="0"/>
            </a:rPr>
            <a:t>agnosticismo</a:t>
          </a:r>
          <a:r>
            <a:rPr lang="pt-PT" sz="2100" kern="1200" dirty="0">
              <a:latin typeface="+mn-lt"/>
              <a:ea typeface="Verdana" pitchFamily="34" charset="0"/>
              <a:cs typeface="Verdana" pitchFamily="34" charset="0"/>
            </a:rPr>
            <a:t>).</a:t>
          </a:r>
        </a:p>
      </dsp:txBody>
      <dsp:txXfrm>
        <a:off x="7274628" y="1383070"/>
        <a:ext cx="2034134" cy="24714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oid 9"/>
          <p:cNvSpPr/>
          <p:nvPr userDrawn="1"/>
        </p:nvSpPr>
        <p:spPr>
          <a:xfrm rot="16200000" flipH="1">
            <a:off x="2871554" y="1460923"/>
            <a:ext cx="4255723" cy="10453762"/>
          </a:xfrm>
          <a:custGeom>
            <a:avLst/>
            <a:gdLst>
              <a:gd name="connsiteX0" fmla="*/ 0 w 3142383"/>
              <a:gd name="connsiteY0" fmla="*/ 9753600 h 9753600"/>
              <a:gd name="connsiteX1" fmla="*/ 991830 w 3142383"/>
              <a:gd name="connsiteY1" fmla="*/ 0 h 9753600"/>
              <a:gd name="connsiteX2" fmla="*/ 2150553 w 3142383"/>
              <a:gd name="connsiteY2" fmla="*/ 0 h 9753600"/>
              <a:gd name="connsiteX3" fmla="*/ 3142383 w 3142383"/>
              <a:gd name="connsiteY3" fmla="*/ 9753600 h 9753600"/>
              <a:gd name="connsiteX4" fmla="*/ 0 w 3142383"/>
              <a:gd name="connsiteY4" fmla="*/ 9753600 h 9753600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142383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758400 w 3761677"/>
              <a:gd name="connsiteY3" fmla="*/ 9753601 h 9753601"/>
              <a:gd name="connsiteX4" fmla="*/ 0 w 3761677"/>
              <a:gd name="connsiteY4" fmla="*/ 9753601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39588 w 2769848"/>
              <a:gd name="connsiteY0" fmla="*/ 9905247 h 9905247"/>
              <a:gd name="connsiteX1" fmla="*/ 1 w 2769848"/>
              <a:gd name="connsiteY1" fmla="*/ 1 h 9905247"/>
              <a:gd name="connsiteX2" fmla="*/ 2769848 w 2769848"/>
              <a:gd name="connsiteY2" fmla="*/ 0 h 9905247"/>
              <a:gd name="connsiteX3" fmla="*/ 2766571 w 2769848"/>
              <a:gd name="connsiteY3" fmla="*/ 9753601 h 9905247"/>
              <a:gd name="connsiteX4" fmla="*/ 1239588 w 2769848"/>
              <a:gd name="connsiteY4" fmla="*/ 9905247 h 9905247"/>
              <a:gd name="connsiteX0" fmla="*/ 1239588 w 2994270"/>
              <a:gd name="connsiteY0" fmla="*/ 9905247 h 9981065"/>
              <a:gd name="connsiteX1" fmla="*/ 1 w 2994270"/>
              <a:gd name="connsiteY1" fmla="*/ 1 h 9981065"/>
              <a:gd name="connsiteX2" fmla="*/ 2769848 w 2994270"/>
              <a:gd name="connsiteY2" fmla="*/ 0 h 9981065"/>
              <a:gd name="connsiteX3" fmla="*/ 2994266 w 2994270"/>
              <a:gd name="connsiteY3" fmla="*/ 9981065 h 9981065"/>
              <a:gd name="connsiteX4" fmla="*/ 1239588 w 2994270"/>
              <a:gd name="connsiteY4" fmla="*/ 9905247 h 9981065"/>
              <a:gd name="connsiteX0" fmla="*/ 1239588 w 2994275"/>
              <a:gd name="connsiteY0" fmla="*/ 10161141 h 10236959"/>
              <a:gd name="connsiteX1" fmla="*/ 1 w 2994275"/>
              <a:gd name="connsiteY1" fmla="*/ 255895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88 w 2994275"/>
              <a:gd name="connsiteY0" fmla="*/ 10161141 h 10236959"/>
              <a:gd name="connsiteX1" fmla="*/ 0 w 2994275"/>
              <a:gd name="connsiteY1" fmla="*/ 56867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98 w 2994285"/>
              <a:gd name="connsiteY0" fmla="*/ 10161141 h 10236959"/>
              <a:gd name="connsiteX1" fmla="*/ 10 w 2994285"/>
              <a:gd name="connsiteY1" fmla="*/ 56867 h 10236959"/>
              <a:gd name="connsiteX2" fmla="*/ 2906476 w 2994285"/>
              <a:gd name="connsiteY2" fmla="*/ 0 h 10236959"/>
              <a:gd name="connsiteX3" fmla="*/ 2994276 w 2994285"/>
              <a:gd name="connsiteY3" fmla="*/ 10236959 h 10236959"/>
              <a:gd name="connsiteX4" fmla="*/ 1239598 w 2994285"/>
              <a:gd name="connsiteY4" fmla="*/ 10161141 h 10236959"/>
              <a:gd name="connsiteX0" fmla="*/ 2059300 w 3813987"/>
              <a:gd name="connsiteY0" fmla="*/ 10161141 h 10236959"/>
              <a:gd name="connsiteX1" fmla="*/ 7 w 3813987"/>
              <a:gd name="connsiteY1" fmla="*/ 113732 h 10236959"/>
              <a:gd name="connsiteX2" fmla="*/ 3726178 w 3813987"/>
              <a:gd name="connsiteY2" fmla="*/ 0 h 10236959"/>
              <a:gd name="connsiteX3" fmla="*/ 3813978 w 3813987"/>
              <a:gd name="connsiteY3" fmla="*/ 10236959 h 10236959"/>
              <a:gd name="connsiteX4" fmla="*/ 2059300 w 3813987"/>
              <a:gd name="connsiteY4" fmla="*/ 10161141 h 10236959"/>
              <a:gd name="connsiteX0" fmla="*/ -1 w 1754686"/>
              <a:gd name="connsiteY0" fmla="*/ 10161141 h 10236959"/>
              <a:gd name="connsiteX1" fmla="*/ 832448 w 1754686"/>
              <a:gd name="connsiteY1" fmla="*/ 151642 h 10236959"/>
              <a:gd name="connsiteX2" fmla="*/ 1666877 w 1754686"/>
              <a:gd name="connsiteY2" fmla="*/ 0 h 10236959"/>
              <a:gd name="connsiteX3" fmla="*/ 1754677 w 1754686"/>
              <a:gd name="connsiteY3" fmla="*/ 10236959 h 10236959"/>
              <a:gd name="connsiteX4" fmla="*/ -1 w 1754686"/>
              <a:gd name="connsiteY4" fmla="*/ 10161141 h 10236959"/>
              <a:gd name="connsiteX0" fmla="*/ 1 w 2984247"/>
              <a:gd name="connsiteY0" fmla="*/ 10189576 h 10236959"/>
              <a:gd name="connsiteX1" fmla="*/ 2062009 w 2984247"/>
              <a:gd name="connsiteY1" fmla="*/ 151642 h 10236959"/>
              <a:gd name="connsiteX2" fmla="*/ 2896438 w 2984247"/>
              <a:gd name="connsiteY2" fmla="*/ 0 h 10236959"/>
              <a:gd name="connsiteX3" fmla="*/ 2984238 w 2984247"/>
              <a:gd name="connsiteY3" fmla="*/ 10236959 h 10236959"/>
              <a:gd name="connsiteX4" fmla="*/ 1 w 2984247"/>
              <a:gd name="connsiteY4" fmla="*/ 10189576 h 10236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4247" h="10236959">
                <a:moveTo>
                  <a:pt x="1" y="10189576"/>
                </a:moveTo>
                <a:cubicBezTo>
                  <a:pt x="4244" y="10053337"/>
                  <a:pt x="2057764" y="164676"/>
                  <a:pt x="2062009" y="151642"/>
                </a:cubicBezTo>
                <a:lnTo>
                  <a:pt x="2896438" y="0"/>
                </a:lnTo>
                <a:cubicBezTo>
                  <a:pt x="2895346" y="3251200"/>
                  <a:pt x="2985330" y="6985759"/>
                  <a:pt x="2984238" y="10236959"/>
                </a:cubicBezTo>
                <a:lnTo>
                  <a:pt x="1" y="10189576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0" name="Trapezoid 9"/>
          <p:cNvSpPr/>
          <p:nvPr userDrawn="1"/>
        </p:nvSpPr>
        <p:spPr>
          <a:xfrm rot="16200000" flipH="1" flipV="1">
            <a:off x="2215870" y="-101798"/>
            <a:ext cx="5102693" cy="10747560"/>
          </a:xfrm>
          <a:custGeom>
            <a:avLst/>
            <a:gdLst>
              <a:gd name="connsiteX0" fmla="*/ 0 w 3142383"/>
              <a:gd name="connsiteY0" fmla="*/ 9753600 h 9753600"/>
              <a:gd name="connsiteX1" fmla="*/ 991830 w 3142383"/>
              <a:gd name="connsiteY1" fmla="*/ 0 h 9753600"/>
              <a:gd name="connsiteX2" fmla="*/ 2150553 w 3142383"/>
              <a:gd name="connsiteY2" fmla="*/ 0 h 9753600"/>
              <a:gd name="connsiteX3" fmla="*/ 3142383 w 3142383"/>
              <a:gd name="connsiteY3" fmla="*/ 9753600 h 9753600"/>
              <a:gd name="connsiteX4" fmla="*/ 0 w 3142383"/>
              <a:gd name="connsiteY4" fmla="*/ 9753600 h 9753600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142383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758400 w 3761677"/>
              <a:gd name="connsiteY3" fmla="*/ 9753601 h 9753601"/>
              <a:gd name="connsiteX4" fmla="*/ 0 w 3761677"/>
              <a:gd name="connsiteY4" fmla="*/ 9753601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39588 w 2769848"/>
              <a:gd name="connsiteY0" fmla="*/ 9905247 h 9905247"/>
              <a:gd name="connsiteX1" fmla="*/ 1 w 2769848"/>
              <a:gd name="connsiteY1" fmla="*/ 1 h 9905247"/>
              <a:gd name="connsiteX2" fmla="*/ 2769848 w 2769848"/>
              <a:gd name="connsiteY2" fmla="*/ 0 h 9905247"/>
              <a:gd name="connsiteX3" fmla="*/ 2766571 w 2769848"/>
              <a:gd name="connsiteY3" fmla="*/ 9753601 h 9905247"/>
              <a:gd name="connsiteX4" fmla="*/ 1239588 w 2769848"/>
              <a:gd name="connsiteY4" fmla="*/ 9905247 h 9905247"/>
              <a:gd name="connsiteX0" fmla="*/ 1239588 w 2994270"/>
              <a:gd name="connsiteY0" fmla="*/ 9905247 h 9981065"/>
              <a:gd name="connsiteX1" fmla="*/ 1 w 2994270"/>
              <a:gd name="connsiteY1" fmla="*/ 1 h 9981065"/>
              <a:gd name="connsiteX2" fmla="*/ 2769848 w 2994270"/>
              <a:gd name="connsiteY2" fmla="*/ 0 h 9981065"/>
              <a:gd name="connsiteX3" fmla="*/ 2994266 w 2994270"/>
              <a:gd name="connsiteY3" fmla="*/ 9981065 h 9981065"/>
              <a:gd name="connsiteX4" fmla="*/ 1239588 w 2994270"/>
              <a:gd name="connsiteY4" fmla="*/ 9905247 h 9981065"/>
              <a:gd name="connsiteX0" fmla="*/ 1239588 w 2994275"/>
              <a:gd name="connsiteY0" fmla="*/ 10161141 h 10236959"/>
              <a:gd name="connsiteX1" fmla="*/ 1 w 2994275"/>
              <a:gd name="connsiteY1" fmla="*/ 255895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88 w 2994275"/>
              <a:gd name="connsiteY0" fmla="*/ 10161141 h 10236959"/>
              <a:gd name="connsiteX1" fmla="*/ 0 w 2994275"/>
              <a:gd name="connsiteY1" fmla="*/ 56867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98 w 2994285"/>
              <a:gd name="connsiteY0" fmla="*/ 10161141 h 10236959"/>
              <a:gd name="connsiteX1" fmla="*/ 10 w 2994285"/>
              <a:gd name="connsiteY1" fmla="*/ 56867 h 10236959"/>
              <a:gd name="connsiteX2" fmla="*/ 2906476 w 2994285"/>
              <a:gd name="connsiteY2" fmla="*/ 0 h 10236959"/>
              <a:gd name="connsiteX3" fmla="*/ 2994276 w 2994285"/>
              <a:gd name="connsiteY3" fmla="*/ 10236959 h 10236959"/>
              <a:gd name="connsiteX4" fmla="*/ 1239598 w 2994285"/>
              <a:gd name="connsiteY4" fmla="*/ 10161141 h 10236959"/>
              <a:gd name="connsiteX0" fmla="*/ 2059300 w 3813987"/>
              <a:gd name="connsiteY0" fmla="*/ 10161141 h 10236959"/>
              <a:gd name="connsiteX1" fmla="*/ 7 w 3813987"/>
              <a:gd name="connsiteY1" fmla="*/ 113732 h 10236959"/>
              <a:gd name="connsiteX2" fmla="*/ 3726178 w 3813987"/>
              <a:gd name="connsiteY2" fmla="*/ 0 h 10236959"/>
              <a:gd name="connsiteX3" fmla="*/ 3813978 w 3813987"/>
              <a:gd name="connsiteY3" fmla="*/ 10236959 h 10236959"/>
              <a:gd name="connsiteX4" fmla="*/ 2059300 w 3813987"/>
              <a:gd name="connsiteY4" fmla="*/ 10161141 h 10236959"/>
              <a:gd name="connsiteX0" fmla="*/ -1 w 1754686"/>
              <a:gd name="connsiteY0" fmla="*/ 10161141 h 10236959"/>
              <a:gd name="connsiteX1" fmla="*/ 832448 w 1754686"/>
              <a:gd name="connsiteY1" fmla="*/ 151642 h 10236959"/>
              <a:gd name="connsiteX2" fmla="*/ 1666877 w 1754686"/>
              <a:gd name="connsiteY2" fmla="*/ 0 h 10236959"/>
              <a:gd name="connsiteX3" fmla="*/ 1754677 w 1754686"/>
              <a:gd name="connsiteY3" fmla="*/ 10236959 h 10236959"/>
              <a:gd name="connsiteX4" fmla="*/ -1 w 1754686"/>
              <a:gd name="connsiteY4" fmla="*/ 10161141 h 10236959"/>
              <a:gd name="connsiteX0" fmla="*/ 1 w 2984247"/>
              <a:gd name="connsiteY0" fmla="*/ 10189576 h 10236959"/>
              <a:gd name="connsiteX1" fmla="*/ 2062009 w 2984247"/>
              <a:gd name="connsiteY1" fmla="*/ 151642 h 10236959"/>
              <a:gd name="connsiteX2" fmla="*/ 2896438 w 2984247"/>
              <a:gd name="connsiteY2" fmla="*/ 0 h 10236959"/>
              <a:gd name="connsiteX3" fmla="*/ 2984238 w 2984247"/>
              <a:gd name="connsiteY3" fmla="*/ 10236959 h 10236959"/>
              <a:gd name="connsiteX4" fmla="*/ 1 w 2984247"/>
              <a:gd name="connsiteY4" fmla="*/ 10189576 h 10236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4247" h="10236959">
                <a:moveTo>
                  <a:pt x="1" y="10189576"/>
                </a:moveTo>
                <a:cubicBezTo>
                  <a:pt x="4244" y="10053337"/>
                  <a:pt x="2057764" y="164676"/>
                  <a:pt x="2062009" y="151642"/>
                </a:cubicBezTo>
                <a:lnTo>
                  <a:pt x="2896438" y="0"/>
                </a:lnTo>
                <a:cubicBezTo>
                  <a:pt x="2895346" y="3251200"/>
                  <a:pt x="2985330" y="6985759"/>
                  <a:pt x="2984238" y="10236959"/>
                </a:cubicBezTo>
                <a:lnTo>
                  <a:pt x="1" y="10189576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2" name="Trapezoid 11"/>
          <p:cNvSpPr/>
          <p:nvPr userDrawn="1"/>
        </p:nvSpPr>
        <p:spPr>
          <a:xfrm rot="16200000">
            <a:off x="3127669" y="997699"/>
            <a:ext cx="3498264" cy="9753598"/>
          </a:xfrm>
          <a:prstGeom prst="trapezoid">
            <a:avLst>
              <a:gd name="adj" fmla="val 22977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3" name="Trapezoid 9"/>
          <p:cNvSpPr/>
          <p:nvPr userDrawn="1"/>
        </p:nvSpPr>
        <p:spPr>
          <a:xfrm rot="16200000">
            <a:off x="3568034" y="-4761787"/>
            <a:ext cx="2862764" cy="10453762"/>
          </a:xfrm>
          <a:custGeom>
            <a:avLst/>
            <a:gdLst>
              <a:gd name="connsiteX0" fmla="*/ 0 w 3142383"/>
              <a:gd name="connsiteY0" fmla="*/ 9753600 h 9753600"/>
              <a:gd name="connsiteX1" fmla="*/ 991830 w 3142383"/>
              <a:gd name="connsiteY1" fmla="*/ 0 h 9753600"/>
              <a:gd name="connsiteX2" fmla="*/ 2150553 w 3142383"/>
              <a:gd name="connsiteY2" fmla="*/ 0 h 9753600"/>
              <a:gd name="connsiteX3" fmla="*/ 3142383 w 3142383"/>
              <a:gd name="connsiteY3" fmla="*/ 9753600 h 9753600"/>
              <a:gd name="connsiteX4" fmla="*/ 0 w 3142383"/>
              <a:gd name="connsiteY4" fmla="*/ 9753600 h 9753600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142383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758400 w 3761677"/>
              <a:gd name="connsiteY3" fmla="*/ 9753601 h 9753601"/>
              <a:gd name="connsiteX4" fmla="*/ 0 w 3761677"/>
              <a:gd name="connsiteY4" fmla="*/ 9753601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39588 w 2769848"/>
              <a:gd name="connsiteY0" fmla="*/ 9905247 h 9905247"/>
              <a:gd name="connsiteX1" fmla="*/ 1 w 2769848"/>
              <a:gd name="connsiteY1" fmla="*/ 1 h 9905247"/>
              <a:gd name="connsiteX2" fmla="*/ 2769848 w 2769848"/>
              <a:gd name="connsiteY2" fmla="*/ 0 h 9905247"/>
              <a:gd name="connsiteX3" fmla="*/ 2766571 w 2769848"/>
              <a:gd name="connsiteY3" fmla="*/ 9753601 h 9905247"/>
              <a:gd name="connsiteX4" fmla="*/ 1239588 w 2769848"/>
              <a:gd name="connsiteY4" fmla="*/ 9905247 h 9905247"/>
              <a:gd name="connsiteX0" fmla="*/ 1239588 w 2994270"/>
              <a:gd name="connsiteY0" fmla="*/ 9905247 h 9981065"/>
              <a:gd name="connsiteX1" fmla="*/ 1 w 2994270"/>
              <a:gd name="connsiteY1" fmla="*/ 1 h 9981065"/>
              <a:gd name="connsiteX2" fmla="*/ 2769848 w 2994270"/>
              <a:gd name="connsiteY2" fmla="*/ 0 h 9981065"/>
              <a:gd name="connsiteX3" fmla="*/ 2994266 w 2994270"/>
              <a:gd name="connsiteY3" fmla="*/ 9981065 h 9981065"/>
              <a:gd name="connsiteX4" fmla="*/ 1239588 w 2994270"/>
              <a:gd name="connsiteY4" fmla="*/ 9905247 h 9981065"/>
              <a:gd name="connsiteX0" fmla="*/ 1239588 w 2994275"/>
              <a:gd name="connsiteY0" fmla="*/ 10161141 h 10236959"/>
              <a:gd name="connsiteX1" fmla="*/ 1 w 2994275"/>
              <a:gd name="connsiteY1" fmla="*/ 255895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88 w 2994275"/>
              <a:gd name="connsiteY0" fmla="*/ 10161141 h 10236959"/>
              <a:gd name="connsiteX1" fmla="*/ 0 w 2994275"/>
              <a:gd name="connsiteY1" fmla="*/ 56867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98 w 2994285"/>
              <a:gd name="connsiteY0" fmla="*/ 10161141 h 10236959"/>
              <a:gd name="connsiteX1" fmla="*/ 10 w 2994285"/>
              <a:gd name="connsiteY1" fmla="*/ 56867 h 10236959"/>
              <a:gd name="connsiteX2" fmla="*/ 2906476 w 2994285"/>
              <a:gd name="connsiteY2" fmla="*/ 0 h 10236959"/>
              <a:gd name="connsiteX3" fmla="*/ 2994276 w 2994285"/>
              <a:gd name="connsiteY3" fmla="*/ 10236959 h 10236959"/>
              <a:gd name="connsiteX4" fmla="*/ 1239598 w 2994285"/>
              <a:gd name="connsiteY4" fmla="*/ 10161141 h 10236959"/>
              <a:gd name="connsiteX0" fmla="*/ 2059300 w 3813987"/>
              <a:gd name="connsiteY0" fmla="*/ 10161141 h 10236959"/>
              <a:gd name="connsiteX1" fmla="*/ 7 w 3813987"/>
              <a:gd name="connsiteY1" fmla="*/ 113732 h 10236959"/>
              <a:gd name="connsiteX2" fmla="*/ 3726178 w 3813987"/>
              <a:gd name="connsiteY2" fmla="*/ 0 h 10236959"/>
              <a:gd name="connsiteX3" fmla="*/ 3813978 w 3813987"/>
              <a:gd name="connsiteY3" fmla="*/ 10236959 h 10236959"/>
              <a:gd name="connsiteX4" fmla="*/ 2059300 w 3813987"/>
              <a:gd name="connsiteY4" fmla="*/ 10161141 h 10236959"/>
              <a:gd name="connsiteX0" fmla="*/ -1 w 1754686"/>
              <a:gd name="connsiteY0" fmla="*/ 10161141 h 10236959"/>
              <a:gd name="connsiteX1" fmla="*/ 832448 w 1754686"/>
              <a:gd name="connsiteY1" fmla="*/ 151642 h 10236959"/>
              <a:gd name="connsiteX2" fmla="*/ 1666877 w 1754686"/>
              <a:gd name="connsiteY2" fmla="*/ 0 h 10236959"/>
              <a:gd name="connsiteX3" fmla="*/ 1754677 w 1754686"/>
              <a:gd name="connsiteY3" fmla="*/ 10236959 h 10236959"/>
              <a:gd name="connsiteX4" fmla="*/ -1 w 1754686"/>
              <a:gd name="connsiteY4" fmla="*/ 10161141 h 10236959"/>
              <a:gd name="connsiteX0" fmla="*/ 1 w 2984247"/>
              <a:gd name="connsiteY0" fmla="*/ 10189576 h 10236959"/>
              <a:gd name="connsiteX1" fmla="*/ 2062009 w 2984247"/>
              <a:gd name="connsiteY1" fmla="*/ 151642 h 10236959"/>
              <a:gd name="connsiteX2" fmla="*/ 2896438 w 2984247"/>
              <a:gd name="connsiteY2" fmla="*/ 0 h 10236959"/>
              <a:gd name="connsiteX3" fmla="*/ 2984238 w 2984247"/>
              <a:gd name="connsiteY3" fmla="*/ 10236959 h 10236959"/>
              <a:gd name="connsiteX4" fmla="*/ 1 w 2984247"/>
              <a:gd name="connsiteY4" fmla="*/ 10189576 h 10236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4247" h="10236959">
                <a:moveTo>
                  <a:pt x="1" y="10189576"/>
                </a:moveTo>
                <a:cubicBezTo>
                  <a:pt x="4244" y="10053337"/>
                  <a:pt x="2057764" y="164676"/>
                  <a:pt x="2062009" y="151642"/>
                </a:cubicBezTo>
                <a:lnTo>
                  <a:pt x="2896438" y="0"/>
                </a:lnTo>
                <a:cubicBezTo>
                  <a:pt x="2895346" y="3251200"/>
                  <a:pt x="2985330" y="6985759"/>
                  <a:pt x="2984238" y="10236959"/>
                </a:cubicBezTo>
                <a:lnTo>
                  <a:pt x="1" y="10189576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4" name="Trapezoid 9"/>
          <p:cNvSpPr/>
          <p:nvPr userDrawn="1"/>
        </p:nvSpPr>
        <p:spPr>
          <a:xfrm rot="5400000" flipH="1">
            <a:off x="664319" y="-1410555"/>
            <a:ext cx="1530179" cy="3090039"/>
          </a:xfrm>
          <a:custGeom>
            <a:avLst/>
            <a:gdLst>
              <a:gd name="connsiteX0" fmla="*/ 0 w 3142383"/>
              <a:gd name="connsiteY0" fmla="*/ 9753600 h 9753600"/>
              <a:gd name="connsiteX1" fmla="*/ 991830 w 3142383"/>
              <a:gd name="connsiteY1" fmla="*/ 0 h 9753600"/>
              <a:gd name="connsiteX2" fmla="*/ 2150553 w 3142383"/>
              <a:gd name="connsiteY2" fmla="*/ 0 h 9753600"/>
              <a:gd name="connsiteX3" fmla="*/ 3142383 w 3142383"/>
              <a:gd name="connsiteY3" fmla="*/ 9753600 h 9753600"/>
              <a:gd name="connsiteX4" fmla="*/ 0 w 3142383"/>
              <a:gd name="connsiteY4" fmla="*/ 9753600 h 9753600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142383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758400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816662 h 9816662"/>
              <a:gd name="connsiteX1" fmla="*/ 1768570 w 3761677"/>
              <a:gd name="connsiteY1" fmla="*/ 0 h 9816662"/>
              <a:gd name="connsiteX2" fmla="*/ 3761677 w 3761677"/>
              <a:gd name="connsiteY2" fmla="*/ 63061 h 9816662"/>
              <a:gd name="connsiteX3" fmla="*/ 3758400 w 3761677"/>
              <a:gd name="connsiteY3" fmla="*/ 9816662 h 9816662"/>
              <a:gd name="connsiteX4" fmla="*/ 0 w 3761677"/>
              <a:gd name="connsiteY4" fmla="*/ 9816662 h 9816662"/>
              <a:gd name="connsiteX0" fmla="*/ 0 w 3761677"/>
              <a:gd name="connsiteY0" fmla="*/ 9816662 h 9816662"/>
              <a:gd name="connsiteX1" fmla="*/ 1768570 w 3761677"/>
              <a:gd name="connsiteY1" fmla="*/ 0 h 9816662"/>
              <a:gd name="connsiteX2" fmla="*/ 3761677 w 3761677"/>
              <a:gd name="connsiteY2" fmla="*/ 63061 h 9816662"/>
              <a:gd name="connsiteX3" fmla="*/ 3758400 w 3761677"/>
              <a:gd name="connsiteY3" fmla="*/ 9816662 h 9816662"/>
              <a:gd name="connsiteX4" fmla="*/ 0 w 3761677"/>
              <a:gd name="connsiteY4" fmla="*/ 9816662 h 9816662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74317 h 9974317"/>
              <a:gd name="connsiteX1" fmla="*/ 2905650 w 3761677"/>
              <a:gd name="connsiteY1" fmla="*/ 0 h 9974317"/>
              <a:gd name="connsiteX2" fmla="*/ 3761677 w 3761677"/>
              <a:gd name="connsiteY2" fmla="*/ 105102 h 9974317"/>
              <a:gd name="connsiteX3" fmla="*/ 3758400 w 3761677"/>
              <a:gd name="connsiteY3" fmla="*/ 9858703 h 9974317"/>
              <a:gd name="connsiteX4" fmla="*/ 0 w 3761677"/>
              <a:gd name="connsiteY4" fmla="*/ 9974317 h 9974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1677" h="9974317">
                <a:moveTo>
                  <a:pt x="0" y="9974317"/>
                </a:moveTo>
                <a:cubicBezTo>
                  <a:pt x="12976" y="9928771"/>
                  <a:pt x="2892675" y="56056"/>
                  <a:pt x="2905650" y="0"/>
                </a:cubicBezTo>
                <a:cubicBezTo>
                  <a:pt x="3828932" y="0"/>
                  <a:pt x="2838395" y="105102"/>
                  <a:pt x="3761677" y="105102"/>
                </a:cubicBezTo>
                <a:cubicBezTo>
                  <a:pt x="3760585" y="3356302"/>
                  <a:pt x="3759492" y="6607503"/>
                  <a:pt x="3758400" y="9858703"/>
                </a:cubicBezTo>
                <a:lnTo>
                  <a:pt x="0" y="9974317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</p:spTree>
    <p:extLst>
      <p:ext uri="{BB962C8B-B14F-4D97-AF65-F5344CB8AC3E}">
        <p14:creationId xmlns:p14="http://schemas.microsoft.com/office/powerpoint/2010/main" val="2364709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apezoid 10"/>
          <p:cNvSpPr/>
          <p:nvPr userDrawn="1"/>
        </p:nvSpPr>
        <p:spPr>
          <a:xfrm rot="16200000">
            <a:off x="1003684" y="-1292029"/>
            <a:ext cx="7731744" cy="9850619"/>
          </a:xfrm>
          <a:prstGeom prst="trapezoid">
            <a:avLst>
              <a:gd name="adj" fmla="val 3035"/>
            </a:avLst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8" name="Trapezoid 17"/>
          <p:cNvSpPr/>
          <p:nvPr userDrawn="1"/>
        </p:nvSpPr>
        <p:spPr>
          <a:xfrm rot="5400000">
            <a:off x="1534503" y="-1103583"/>
            <a:ext cx="6684582" cy="9753598"/>
          </a:xfrm>
          <a:prstGeom prst="trapezoid">
            <a:avLst>
              <a:gd name="adj" fmla="val 3035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3" name="Trapezoid 9"/>
          <p:cNvSpPr/>
          <p:nvPr userDrawn="1"/>
        </p:nvSpPr>
        <p:spPr>
          <a:xfrm rot="5400000">
            <a:off x="4491832" y="-5062476"/>
            <a:ext cx="1015168" cy="10453762"/>
          </a:xfrm>
          <a:custGeom>
            <a:avLst/>
            <a:gdLst>
              <a:gd name="connsiteX0" fmla="*/ 0 w 3142383"/>
              <a:gd name="connsiteY0" fmla="*/ 9753600 h 9753600"/>
              <a:gd name="connsiteX1" fmla="*/ 991830 w 3142383"/>
              <a:gd name="connsiteY1" fmla="*/ 0 h 9753600"/>
              <a:gd name="connsiteX2" fmla="*/ 2150553 w 3142383"/>
              <a:gd name="connsiteY2" fmla="*/ 0 h 9753600"/>
              <a:gd name="connsiteX3" fmla="*/ 3142383 w 3142383"/>
              <a:gd name="connsiteY3" fmla="*/ 9753600 h 9753600"/>
              <a:gd name="connsiteX4" fmla="*/ 0 w 3142383"/>
              <a:gd name="connsiteY4" fmla="*/ 9753600 h 9753600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142383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758400 w 3761677"/>
              <a:gd name="connsiteY3" fmla="*/ 9753601 h 9753601"/>
              <a:gd name="connsiteX4" fmla="*/ 0 w 3761677"/>
              <a:gd name="connsiteY4" fmla="*/ 9753601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39588 w 2769848"/>
              <a:gd name="connsiteY0" fmla="*/ 9905247 h 9905247"/>
              <a:gd name="connsiteX1" fmla="*/ 1 w 2769848"/>
              <a:gd name="connsiteY1" fmla="*/ 1 h 9905247"/>
              <a:gd name="connsiteX2" fmla="*/ 2769848 w 2769848"/>
              <a:gd name="connsiteY2" fmla="*/ 0 h 9905247"/>
              <a:gd name="connsiteX3" fmla="*/ 2766571 w 2769848"/>
              <a:gd name="connsiteY3" fmla="*/ 9753601 h 9905247"/>
              <a:gd name="connsiteX4" fmla="*/ 1239588 w 2769848"/>
              <a:gd name="connsiteY4" fmla="*/ 9905247 h 9905247"/>
              <a:gd name="connsiteX0" fmla="*/ 1239588 w 2994270"/>
              <a:gd name="connsiteY0" fmla="*/ 9905247 h 9981065"/>
              <a:gd name="connsiteX1" fmla="*/ 1 w 2994270"/>
              <a:gd name="connsiteY1" fmla="*/ 1 h 9981065"/>
              <a:gd name="connsiteX2" fmla="*/ 2769848 w 2994270"/>
              <a:gd name="connsiteY2" fmla="*/ 0 h 9981065"/>
              <a:gd name="connsiteX3" fmla="*/ 2994266 w 2994270"/>
              <a:gd name="connsiteY3" fmla="*/ 9981065 h 9981065"/>
              <a:gd name="connsiteX4" fmla="*/ 1239588 w 2994270"/>
              <a:gd name="connsiteY4" fmla="*/ 9905247 h 9981065"/>
              <a:gd name="connsiteX0" fmla="*/ 1239588 w 2994275"/>
              <a:gd name="connsiteY0" fmla="*/ 10161141 h 10236959"/>
              <a:gd name="connsiteX1" fmla="*/ 1 w 2994275"/>
              <a:gd name="connsiteY1" fmla="*/ 255895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88 w 2994275"/>
              <a:gd name="connsiteY0" fmla="*/ 10161141 h 10236959"/>
              <a:gd name="connsiteX1" fmla="*/ 0 w 2994275"/>
              <a:gd name="connsiteY1" fmla="*/ 56867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98 w 2994285"/>
              <a:gd name="connsiteY0" fmla="*/ 10161141 h 10236959"/>
              <a:gd name="connsiteX1" fmla="*/ 10 w 2994285"/>
              <a:gd name="connsiteY1" fmla="*/ 56867 h 10236959"/>
              <a:gd name="connsiteX2" fmla="*/ 2906476 w 2994285"/>
              <a:gd name="connsiteY2" fmla="*/ 0 h 10236959"/>
              <a:gd name="connsiteX3" fmla="*/ 2994276 w 2994285"/>
              <a:gd name="connsiteY3" fmla="*/ 10236959 h 10236959"/>
              <a:gd name="connsiteX4" fmla="*/ 1239598 w 2994285"/>
              <a:gd name="connsiteY4" fmla="*/ 10161141 h 10236959"/>
              <a:gd name="connsiteX0" fmla="*/ 2059300 w 3813987"/>
              <a:gd name="connsiteY0" fmla="*/ 10161141 h 10236959"/>
              <a:gd name="connsiteX1" fmla="*/ 7 w 3813987"/>
              <a:gd name="connsiteY1" fmla="*/ 113732 h 10236959"/>
              <a:gd name="connsiteX2" fmla="*/ 3726178 w 3813987"/>
              <a:gd name="connsiteY2" fmla="*/ 0 h 10236959"/>
              <a:gd name="connsiteX3" fmla="*/ 3813978 w 3813987"/>
              <a:gd name="connsiteY3" fmla="*/ 10236959 h 10236959"/>
              <a:gd name="connsiteX4" fmla="*/ 2059300 w 3813987"/>
              <a:gd name="connsiteY4" fmla="*/ 10161141 h 10236959"/>
              <a:gd name="connsiteX0" fmla="*/ -1 w 1754686"/>
              <a:gd name="connsiteY0" fmla="*/ 10161141 h 10236959"/>
              <a:gd name="connsiteX1" fmla="*/ 832448 w 1754686"/>
              <a:gd name="connsiteY1" fmla="*/ 151642 h 10236959"/>
              <a:gd name="connsiteX2" fmla="*/ 1666877 w 1754686"/>
              <a:gd name="connsiteY2" fmla="*/ 0 h 10236959"/>
              <a:gd name="connsiteX3" fmla="*/ 1754677 w 1754686"/>
              <a:gd name="connsiteY3" fmla="*/ 10236959 h 10236959"/>
              <a:gd name="connsiteX4" fmla="*/ -1 w 1754686"/>
              <a:gd name="connsiteY4" fmla="*/ 10161141 h 10236959"/>
              <a:gd name="connsiteX0" fmla="*/ 1 w 2984247"/>
              <a:gd name="connsiteY0" fmla="*/ 10189576 h 10236959"/>
              <a:gd name="connsiteX1" fmla="*/ 2062009 w 2984247"/>
              <a:gd name="connsiteY1" fmla="*/ 151642 h 10236959"/>
              <a:gd name="connsiteX2" fmla="*/ 2896438 w 2984247"/>
              <a:gd name="connsiteY2" fmla="*/ 0 h 10236959"/>
              <a:gd name="connsiteX3" fmla="*/ 2984238 w 2984247"/>
              <a:gd name="connsiteY3" fmla="*/ 10236959 h 10236959"/>
              <a:gd name="connsiteX4" fmla="*/ 1 w 2984247"/>
              <a:gd name="connsiteY4" fmla="*/ 10189576 h 10236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4247" h="10236959">
                <a:moveTo>
                  <a:pt x="1" y="10189576"/>
                </a:moveTo>
                <a:cubicBezTo>
                  <a:pt x="4244" y="10053337"/>
                  <a:pt x="2057764" y="164676"/>
                  <a:pt x="2062009" y="151642"/>
                </a:cubicBezTo>
                <a:lnTo>
                  <a:pt x="2896438" y="0"/>
                </a:lnTo>
                <a:cubicBezTo>
                  <a:pt x="2895346" y="3251200"/>
                  <a:pt x="2985330" y="6985759"/>
                  <a:pt x="2984238" y="10236959"/>
                </a:cubicBezTo>
                <a:lnTo>
                  <a:pt x="1" y="10189576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4" name="Trapezoid 9"/>
          <p:cNvSpPr/>
          <p:nvPr userDrawn="1"/>
        </p:nvSpPr>
        <p:spPr>
          <a:xfrm rot="16200000" flipH="1">
            <a:off x="4413597" y="-4588771"/>
            <a:ext cx="1198187" cy="10256611"/>
          </a:xfrm>
          <a:custGeom>
            <a:avLst/>
            <a:gdLst>
              <a:gd name="connsiteX0" fmla="*/ 0 w 3142383"/>
              <a:gd name="connsiteY0" fmla="*/ 9753600 h 9753600"/>
              <a:gd name="connsiteX1" fmla="*/ 991830 w 3142383"/>
              <a:gd name="connsiteY1" fmla="*/ 0 h 9753600"/>
              <a:gd name="connsiteX2" fmla="*/ 2150553 w 3142383"/>
              <a:gd name="connsiteY2" fmla="*/ 0 h 9753600"/>
              <a:gd name="connsiteX3" fmla="*/ 3142383 w 3142383"/>
              <a:gd name="connsiteY3" fmla="*/ 9753600 h 9753600"/>
              <a:gd name="connsiteX4" fmla="*/ 0 w 3142383"/>
              <a:gd name="connsiteY4" fmla="*/ 9753600 h 9753600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142383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758400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816662 h 9816662"/>
              <a:gd name="connsiteX1" fmla="*/ 1768570 w 3761677"/>
              <a:gd name="connsiteY1" fmla="*/ 0 h 9816662"/>
              <a:gd name="connsiteX2" fmla="*/ 3761677 w 3761677"/>
              <a:gd name="connsiteY2" fmla="*/ 63061 h 9816662"/>
              <a:gd name="connsiteX3" fmla="*/ 3758400 w 3761677"/>
              <a:gd name="connsiteY3" fmla="*/ 9816662 h 9816662"/>
              <a:gd name="connsiteX4" fmla="*/ 0 w 3761677"/>
              <a:gd name="connsiteY4" fmla="*/ 9816662 h 9816662"/>
              <a:gd name="connsiteX0" fmla="*/ 0 w 3761677"/>
              <a:gd name="connsiteY0" fmla="*/ 9816662 h 9816662"/>
              <a:gd name="connsiteX1" fmla="*/ 1768570 w 3761677"/>
              <a:gd name="connsiteY1" fmla="*/ 0 h 9816662"/>
              <a:gd name="connsiteX2" fmla="*/ 3761677 w 3761677"/>
              <a:gd name="connsiteY2" fmla="*/ 63061 h 9816662"/>
              <a:gd name="connsiteX3" fmla="*/ 3758400 w 3761677"/>
              <a:gd name="connsiteY3" fmla="*/ 9816662 h 9816662"/>
              <a:gd name="connsiteX4" fmla="*/ 0 w 3761677"/>
              <a:gd name="connsiteY4" fmla="*/ 9816662 h 9816662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74317 h 9974317"/>
              <a:gd name="connsiteX1" fmla="*/ 2905650 w 3761677"/>
              <a:gd name="connsiteY1" fmla="*/ 0 h 9974317"/>
              <a:gd name="connsiteX2" fmla="*/ 3761677 w 3761677"/>
              <a:gd name="connsiteY2" fmla="*/ 105102 h 9974317"/>
              <a:gd name="connsiteX3" fmla="*/ 3758400 w 3761677"/>
              <a:gd name="connsiteY3" fmla="*/ 9858703 h 9974317"/>
              <a:gd name="connsiteX4" fmla="*/ 0 w 3761677"/>
              <a:gd name="connsiteY4" fmla="*/ 9974317 h 9974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1677" h="9974317">
                <a:moveTo>
                  <a:pt x="0" y="9974317"/>
                </a:moveTo>
                <a:cubicBezTo>
                  <a:pt x="12976" y="9928771"/>
                  <a:pt x="2892675" y="56056"/>
                  <a:pt x="2905650" y="0"/>
                </a:cubicBezTo>
                <a:cubicBezTo>
                  <a:pt x="3828932" y="0"/>
                  <a:pt x="2838395" y="105102"/>
                  <a:pt x="3761677" y="105102"/>
                </a:cubicBezTo>
                <a:cubicBezTo>
                  <a:pt x="3760585" y="3356302"/>
                  <a:pt x="3759492" y="6607503"/>
                  <a:pt x="3758400" y="9858703"/>
                </a:cubicBezTo>
                <a:lnTo>
                  <a:pt x="0" y="9974317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5" name="Trapezoid 14"/>
          <p:cNvSpPr/>
          <p:nvPr userDrawn="1"/>
        </p:nvSpPr>
        <p:spPr>
          <a:xfrm rot="16200000">
            <a:off x="1534494" y="-1103585"/>
            <a:ext cx="6684588" cy="9753598"/>
          </a:xfrm>
          <a:prstGeom prst="trapezoid">
            <a:avLst>
              <a:gd name="adj" fmla="val 30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6" name="Trapezoid 9"/>
          <p:cNvSpPr/>
          <p:nvPr userDrawn="1"/>
        </p:nvSpPr>
        <p:spPr>
          <a:xfrm rot="5400000" flipH="1">
            <a:off x="337066" y="-976732"/>
            <a:ext cx="1198187" cy="2647128"/>
          </a:xfrm>
          <a:custGeom>
            <a:avLst/>
            <a:gdLst>
              <a:gd name="connsiteX0" fmla="*/ 0 w 3142383"/>
              <a:gd name="connsiteY0" fmla="*/ 9753600 h 9753600"/>
              <a:gd name="connsiteX1" fmla="*/ 991830 w 3142383"/>
              <a:gd name="connsiteY1" fmla="*/ 0 h 9753600"/>
              <a:gd name="connsiteX2" fmla="*/ 2150553 w 3142383"/>
              <a:gd name="connsiteY2" fmla="*/ 0 h 9753600"/>
              <a:gd name="connsiteX3" fmla="*/ 3142383 w 3142383"/>
              <a:gd name="connsiteY3" fmla="*/ 9753600 h 9753600"/>
              <a:gd name="connsiteX4" fmla="*/ 0 w 3142383"/>
              <a:gd name="connsiteY4" fmla="*/ 9753600 h 9753600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142383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758400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816662 h 9816662"/>
              <a:gd name="connsiteX1" fmla="*/ 1768570 w 3761677"/>
              <a:gd name="connsiteY1" fmla="*/ 0 h 9816662"/>
              <a:gd name="connsiteX2" fmla="*/ 3761677 w 3761677"/>
              <a:gd name="connsiteY2" fmla="*/ 63061 h 9816662"/>
              <a:gd name="connsiteX3" fmla="*/ 3758400 w 3761677"/>
              <a:gd name="connsiteY3" fmla="*/ 9816662 h 9816662"/>
              <a:gd name="connsiteX4" fmla="*/ 0 w 3761677"/>
              <a:gd name="connsiteY4" fmla="*/ 9816662 h 9816662"/>
              <a:gd name="connsiteX0" fmla="*/ 0 w 3761677"/>
              <a:gd name="connsiteY0" fmla="*/ 9816662 h 9816662"/>
              <a:gd name="connsiteX1" fmla="*/ 1768570 w 3761677"/>
              <a:gd name="connsiteY1" fmla="*/ 0 h 9816662"/>
              <a:gd name="connsiteX2" fmla="*/ 3761677 w 3761677"/>
              <a:gd name="connsiteY2" fmla="*/ 63061 h 9816662"/>
              <a:gd name="connsiteX3" fmla="*/ 3758400 w 3761677"/>
              <a:gd name="connsiteY3" fmla="*/ 9816662 h 9816662"/>
              <a:gd name="connsiteX4" fmla="*/ 0 w 3761677"/>
              <a:gd name="connsiteY4" fmla="*/ 9816662 h 9816662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74317 h 9974317"/>
              <a:gd name="connsiteX1" fmla="*/ 2905650 w 3761677"/>
              <a:gd name="connsiteY1" fmla="*/ 0 h 9974317"/>
              <a:gd name="connsiteX2" fmla="*/ 3761677 w 3761677"/>
              <a:gd name="connsiteY2" fmla="*/ 105102 h 9974317"/>
              <a:gd name="connsiteX3" fmla="*/ 3758400 w 3761677"/>
              <a:gd name="connsiteY3" fmla="*/ 9858703 h 9974317"/>
              <a:gd name="connsiteX4" fmla="*/ 0 w 3761677"/>
              <a:gd name="connsiteY4" fmla="*/ 9974317 h 9974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1677" h="9974317">
                <a:moveTo>
                  <a:pt x="0" y="9974317"/>
                </a:moveTo>
                <a:cubicBezTo>
                  <a:pt x="12976" y="9928771"/>
                  <a:pt x="2892675" y="56056"/>
                  <a:pt x="2905650" y="0"/>
                </a:cubicBezTo>
                <a:cubicBezTo>
                  <a:pt x="3828932" y="0"/>
                  <a:pt x="2838395" y="105102"/>
                  <a:pt x="3761677" y="105102"/>
                </a:cubicBezTo>
                <a:cubicBezTo>
                  <a:pt x="3760585" y="3356302"/>
                  <a:pt x="3759492" y="6607503"/>
                  <a:pt x="3758400" y="9858703"/>
                </a:cubicBezTo>
                <a:lnTo>
                  <a:pt x="0" y="9974317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7" name="Trapezoid 16"/>
          <p:cNvSpPr/>
          <p:nvPr userDrawn="1"/>
        </p:nvSpPr>
        <p:spPr>
          <a:xfrm rot="5400000">
            <a:off x="4558288" y="-4421883"/>
            <a:ext cx="677840" cy="9965033"/>
          </a:xfrm>
          <a:prstGeom prst="trapezoid">
            <a:avLst>
              <a:gd name="adj" fmla="val 22977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19" name="Trapezoid 9"/>
          <p:cNvSpPr/>
          <p:nvPr userDrawn="1"/>
        </p:nvSpPr>
        <p:spPr>
          <a:xfrm rot="16200000">
            <a:off x="4491832" y="1940088"/>
            <a:ext cx="1015168" cy="10453762"/>
          </a:xfrm>
          <a:custGeom>
            <a:avLst/>
            <a:gdLst>
              <a:gd name="connsiteX0" fmla="*/ 0 w 3142383"/>
              <a:gd name="connsiteY0" fmla="*/ 9753600 h 9753600"/>
              <a:gd name="connsiteX1" fmla="*/ 991830 w 3142383"/>
              <a:gd name="connsiteY1" fmla="*/ 0 h 9753600"/>
              <a:gd name="connsiteX2" fmla="*/ 2150553 w 3142383"/>
              <a:gd name="connsiteY2" fmla="*/ 0 h 9753600"/>
              <a:gd name="connsiteX3" fmla="*/ 3142383 w 3142383"/>
              <a:gd name="connsiteY3" fmla="*/ 9753600 h 9753600"/>
              <a:gd name="connsiteX4" fmla="*/ 0 w 3142383"/>
              <a:gd name="connsiteY4" fmla="*/ 9753600 h 9753600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142383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758400 w 3761677"/>
              <a:gd name="connsiteY3" fmla="*/ 9753601 h 9753601"/>
              <a:gd name="connsiteX4" fmla="*/ 0 w 3761677"/>
              <a:gd name="connsiteY4" fmla="*/ 9753601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85128 w 2769848"/>
              <a:gd name="connsiteY0" fmla="*/ 9734649 h 9753601"/>
              <a:gd name="connsiteX1" fmla="*/ 1 w 2769848"/>
              <a:gd name="connsiteY1" fmla="*/ 1 h 9753601"/>
              <a:gd name="connsiteX2" fmla="*/ 2769848 w 2769848"/>
              <a:gd name="connsiteY2" fmla="*/ 0 h 9753601"/>
              <a:gd name="connsiteX3" fmla="*/ 2766571 w 2769848"/>
              <a:gd name="connsiteY3" fmla="*/ 9753601 h 9753601"/>
              <a:gd name="connsiteX4" fmla="*/ 1285128 w 2769848"/>
              <a:gd name="connsiteY4" fmla="*/ 9734649 h 9753601"/>
              <a:gd name="connsiteX0" fmla="*/ 1239588 w 2769848"/>
              <a:gd name="connsiteY0" fmla="*/ 9905247 h 9905247"/>
              <a:gd name="connsiteX1" fmla="*/ 1 w 2769848"/>
              <a:gd name="connsiteY1" fmla="*/ 1 h 9905247"/>
              <a:gd name="connsiteX2" fmla="*/ 2769848 w 2769848"/>
              <a:gd name="connsiteY2" fmla="*/ 0 h 9905247"/>
              <a:gd name="connsiteX3" fmla="*/ 2766571 w 2769848"/>
              <a:gd name="connsiteY3" fmla="*/ 9753601 h 9905247"/>
              <a:gd name="connsiteX4" fmla="*/ 1239588 w 2769848"/>
              <a:gd name="connsiteY4" fmla="*/ 9905247 h 9905247"/>
              <a:gd name="connsiteX0" fmla="*/ 1239588 w 2994270"/>
              <a:gd name="connsiteY0" fmla="*/ 9905247 h 9981065"/>
              <a:gd name="connsiteX1" fmla="*/ 1 w 2994270"/>
              <a:gd name="connsiteY1" fmla="*/ 1 h 9981065"/>
              <a:gd name="connsiteX2" fmla="*/ 2769848 w 2994270"/>
              <a:gd name="connsiteY2" fmla="*/ 0 h 9981065"/>
              <a:gd name="connsiteX3" fmla="*/ 2994266 w 2994270"/>
              <a:gd name="connsiteY3" fmla="*/ 9981065 h 9981065"/>
              <a:gd name="connsiteX4" fmla="*/ 1239588 w 2994270"/>
              <a:gd name="connsiteY4" fmla="*/ 9905247 h 9981065"/>
              <a:gd name="connsiteX0" fmla="*/ 1239588 w 2994275"/>
              <a:gd name="connsiteY0" fmla="*/ 10161141 h 10236959"/>
              <a:gd name="connsiteX1" fmla="*/ 1 w 2994275"/>
              <a:gd name="connsiteY1" fmla="*/ 255895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88 w 2994275"/>
              <a:gd name="connsiteY0" fmla="*/ 10161141 h 10236959"/>
              <a:gd name="connsiteX1" fmla="*/ 0 w 2994275"/>
              <a:gd name="connsiteY1" fmla="*/ 56867 h 10236959"/>
              <a:gd name="connsiteX2" fmla="*/ 2906466 w 2994275"/>
              <a:gd name="connsiteY2" fmla="*/ 0 h 10236959"/>
              <a:gd name="connsiteX3" fmla="*/ 2994266 w 2994275"/>
              <a:gd name="connsiteY3" fmla="*/ 10236959 h 10236959"/>
              <a:gd name="connsiteX4" fmla="*/ 1239588 w 2994275"/>
              <a:gd name="connsiteY4" fmla="*/ 10161141 h 10236959"/>
              <a:gd name="connsiteX0" fmla="*/ 1239598 w 2994285"/>
              <a:gd name="connsiteY0" fmla="*/ 10161141 h 10236959"/>
              <a:gd name="connsiteX1" fmla="*/ 10 w 2994285"/>
              <a:gd name="connsiteY1" fmla="*/ 56867 h 10236959"/>
              <a:gd name="connsiteX2" fmla="*/ 2906476 w 2994285"/>
              <a:gd name="connsiteY2" fmla="*/ 0 h 10236959"/>
              <a:gd name="connsiteX3" fmla="*/ 2994276 w 2994285"/>
              <a:gd name="connsiteY3" fmla="*/ 10236959 h 10236959"/>
              <a:gd name="connsiteX4" fmla="*/ 1239598 w 2994285"/>
              <a:gd name="connsiteY4" fmla="*/ 10161141 h 10236959"/>
              <a:gd name="connsiteX0" fmla="*/ 2059300 w 3813987"/>
              <a:gd name="connsiteY0" fmla="*/ 10161141 h 10236959"/>
              <a:gd name="connsiteX1" fmla="*/ 7 w 3813987"/>
              <a:gd name="connsiteY1" fmla="*/ 113732 h 10236959"/>
              <a:gd name="connsiteX2" fmla="*/ 3726178 w 3813987"/>
              <a:gd name="connsiteY2" fmla="*/ 0 h 10236959"/>
              <a:gd name="connsiteX3" fmla="*/ 3813978 w 3813987"/>
              <a:gd name="connsiteY3" fmla="*/ 10236959 h 10236959"/>
              <a:gd name="connsiteX4" fmla="*/ 2059300 w 3813987"/>
              <a:gd name="connsiteY4" fmla="*/ 10161141 h 10236959"/>
              <a:gd name="connsiteX0" fmla="*/ -1 w 1754686"/>
              <a:gd name="connsiteY0" fmla="*/ 10161141 h 10236959"/>
              <a:gd name="connsiteX1" fmla="*/ 832448 w 1754686"/>
              <a:gd name="connsiteY1" fmla="*/ 151642 h 10236959"/>
              <a:gd name="connsiteX2" fmla="*/ 1666877 w 1754686"/>
              <a:gd name="connsiteY2" fmla="*/ 0 h 10236959"/>
              <a:gd name="connsiteX3" fmla="*/ 1754677 w 1754686"/>
              <a:gd name="connsiteY3" fmla="*/ 10236959 h 10236959"/>
              <a:gd name="connsiteX4" fmla="*/ -1 w 1754686"/>
              <a:gd name="connsiteY4" fmla="*/ 10161141 h 10236959"/>
              <a:gd name="connsiteX0" fmla="*/ 1 w 2984247"/>
              <a:gd name="connsiteY0" fmla="*/ 10189576 h 10236959"/>
              <a:gd name="connsiteX1" fmla="*/ 2062009 w 2984247"/>
              <a:gd name="connsiteY1" fmla="*/ 151642 h 10236959"/>
              <a:gd name="connsiteX2" fmla="*/ 2896438 w 2984247"/>
              <a:gd name="connsiteY2" fmla="*/ 0 h 10236959"/>
              <a:gd name="connsiteX3" fmla="*/ 2984238 w 2984247"/>
              <a:gd name="connsiteY3" fmla="*/ 10236959 h 10236959"/>
              <a:gd name="connsiteX4" fmla="*/ 1 w 2984247"/>
              <a:gd name="connsiteY4" fmla="*/ 10189576 h 10236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4247" h="10236959">
                <a:moveTo>
                  <a:pt x="1" y="10189576"/>
                </a:moveTo>
                <a:cubicBezTo>
                  <a:pt x="4244" y="10053337"/>
                  <a:pt x="2057764" y="164676"/>
                  <a:pt x="2062009" y="151642"/>
                </a:cubicBezTo>
                <a:lnTo>
                  <a:pt x="2896438" y="0"/>
                </a:lnTo>
                <a:cubicBezTo>
                  <a:pt x="2895346" y="3251200"/>
                  <a:pt x="2985330" y="6985759"/>
                  <a:pt x="2984238" y="10236959"/>
                </a:cubicBezTo>
                <a:lnTo>
                  <a:pt x="1" y="10189576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20" name="Trapezoid 9"/>
          <p:cNvSpPr/>
          <p:nvPr userDrawn="1"/>
        </p:nvSpPr>
        <p:spPr>
          <a:xfrm rot="5400000" flipH="1">
            <a:off x="4432166" y="2136971"/>
            <a:ext cx="1198187" cy="10256611"/>
          </a:xfrm>
          <a:custGeom>
            <a:avLst/>
            <a:gdLst>
              <a:gd name="connsiteX0" fmla="*/ 0 w 3142383"/>
              <a:gd name="connsiteY0" fmla="*/ 9753600 h 9753600"/>
              <a:gd name="connsiteX1" fmla="*/ 991830 w 3142383"/>
              <a:gd name="connsiteY1" fmla="*/ 0 h 9753600"/>
              <a:gd name="connsiteX2" fmla="*/ 2150553 w 3142383"/>
              <a:gd name="connsiteY2" fmla="*/ 0 h 9753600"/>
              <a:gd name="connsiteX3" fmla="*/ 3142383 w 3142383"/>
              <a:gd name="connsiteY3" fmla="*/ 9753600 h 9753600"/>
              <a:gd name="connsiteX4" fmla="*/ 0 w 3142383"/>
              <a:gd name="connsiteY4" fmla="*/ 9753600 h 9753600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142383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753601 h 9753601"/>
              <a:gd name="connsiteX1" fmla="*/ 991830 w 3761677"/>
              <a:gd name="connsiteY1" fmla="*/ 1 h 9753601"/>
              <a:gd name="connsiteX2" fmla="*/ 3761677 w 3761677"/>
              <a:gd name="connsiteY2" fmla="*/ 0 h 9753601"/>
              <a:gd name="connsiteX3" fmla="*/ 3758400 w 3761677"/>
              <a:gd name="connsiteY3" fmla="*/ 9753601 h 9753601"/>
              <a:gd name="connsiteX4" fmla="*/ 0 w 3761677"/>
              <a:gd name="connsiteY4" fmla="*/ 9753601 h 9753601"/>
              <a:gd name="connsiteX0" fmla="*/ 0 w 3761677"/>
              <a:gd name="connsiteY0" fmla="*/ 9816662 h 9816662"/>
              <a:gd name="connsiteX1" fmla="*/ 1768570 w 3761677"/>
              <a:gd name="connsiteY1" fmla="*/ 0 h 9816662"/>
              <a:gd name="connsiteX2" fmla="*/ 3761677 w 3761677"/>
              <a:gd name="connsiteY2" fmla="*/ 63061 h 9816662"/>
              <a:gd name="connsiteX3" fmla="*/ 3758400 w 3761677"/>
              <a:gd name="connsiteY3" fmla="*/ 9816662 h 9816662"/>
              <a:gd name="connsiteX4" fmla="*/ 0 w 3761677"/>
              <a:gd name="connsiteY4" fmla="*/ 9816662 h 9816662"/>
              <a:gd name="connsiteX0" fmla="*/ 0 w 3761677"/>
              <a:gd name="connsiteY0" fmla="*/ 9816662 h 9816662"/>
              <a:gd name="connsiteX1" fmla="*/ 1768570 w 3761677"/>
              <a:gd name="connsiteY1" fmla="*/ 0 h 9816662"/>
              <a:gd name="connsiteX2" fmla="*/ 3761677 w 3761677"/>
              <a:gd name="connsiteY2" fmla="*/ 63061 h 9816662"/>
              <a:gd name="connsiteX3" fmla="*/ 3758400 w 3761677"/>
              <a:gd name="connsiteY3" fmla="*/ 9816662 h 9816662"/>
              <a:gd name="connsiteX4" fmla="*/ 0 w 3761677"/>
              <a:gd name="connsiteY4" fmla="*/ 9816662 h 9816662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32276 h 9932276"/>
              <a:gd name="connsiteX1" fmla="*/ 1768570 w 3761677"/>
              <a:gd name="connsiteY1" fmla="*/ 0 h 9932276"/>
              <a:gd name="connsiteX2" fmla="*/ 3761677 w 3761677"/>
              <a:gd name="connsiteY2" fmla="*/ 63061 h 9932276"/>
              <a:gd name="connsiteX3" fmla="*/ 3758400 w 3761677"/>
              <a:gd name="connsiteY3" fmla="*/ 9816662 h 9932276"/>
              <a:gd name="connsiteX4" fmla="*/ 0 w 3761677"/>
              <a:gd name="connsiteY4" fmla="*/ 9932276 h 9932276"/>
              <a:gd name="connsiteX0" fmla="*/ 0 w 3761677"/>
              <a:gd name="connsiteY0" fmla="*/ 9974317 h 9974317"/>
              <a:gd name="connsiteX1" fmla="*/ 2905650 w 3761677"/>
              <a:gd name="connsiteY1" fmla="*/ 0 h 9974317"/>
              <a:gd name="connsiteX2" fmla="*/ 3761677 w 3761677"/>
              <a:gd name="connsiteY2" fmla="*/ 105102 h 9974317"/>
              <a:gd name="connsiteX3" fmla="*/ 3758400 w 3761677"/>
              <a:gd name="connsiteY3" fmla="*/ 9858703 h 9974317"/>
              <a:gd name="connsiteX4" fmla="*/ 0 w 3761677"/>
              <a:gd name="connsiteY4" fmla="*/ 9974317 h 9974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1677" h="9974317">
                <a:moveTo>
                  <a:pt x="0" y="9974317"/>
                </a:moveTo>
                <a:cubicBezTo>
                  <a:pt x="12976" y="9928771"/>
                  <a:pt x="2892675" y="56056"/>
                  <a:pt x="2905650" y="0"/>
                </a:cubicBezTo>
                <a:cubicBezTo>
                  <a:pt x="3828932" y="0"/>
                  <a:pt x="2838395" y="105102"/>
                  <a:pt x="3761677" y="105102"/>
                </a:cubicBezTo>
                <a:cubicBezTo>
                  <a:pt x="3760585" y="3356302"/>
                  <a:pt x="3759492" y="6607503"/>
                  <a:pt x="3758400" y="9858703"/>
                </a:cubicBezTo>
                <a:lnTo>
                  <a:pt x="0" y="9974317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  <p:sp>
        <p:nvSpPr>
          <p:cNvPr id="22" name="Trapezoid 21"/>
          <p:cNvSpPr/>
          <p:nvPr userDrawn="1"/>
        </p:nvSpPr>
        <p:spPr>
          <a:xfrm rot="16200000">
            <a:off x="4211489" y="1893916"/>
            <a:ext cx="1200836" cy="9965033"/>
          </a:xfrm>
          <a:prstGeom prst="trapezoid">
            <a:avLst>
              <a:gd name="adj" fmla="val 22977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0226" tIns="35113" rIns="70226" bIns="35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 sz="1382"/>
          </a:p>
        </p:txBody>
      </p:sp>
    </p:spTree>
    <p:extLst>
      <p:ext uri="{BB962C8B-B14F-4D97-AF65-F5344CB8AC3E}">
        <p14:creationId xmlns:p14="http://schemas.microsoft.com/office/powerpoint/2010/main" val="197940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90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3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5748932"/>
            <a:ext cx="9578897" cy="140598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180000" tIns="180000" rIns="576000" bIns="180000" rtlCol="0" anchor="t" anchorCtr="0">
            <a:no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PT" sz="4000" b="0" dirty="0">
                <a:solidFill>
                  <a:srgbClr val="000000"/>
                </a:solidFill>
                <a:effectLst/>
              </a:rPr>
              <a:t>Filosofia, retórica e democracia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4977395"/>
            <a:ext cx="9753599" cy="112301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180000" tIns="180000" rIns="576000" bIns="180000" rtlCol="0" anchor="ctr" anchorCtr="0">
            <a:no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PT" sz="5200" dirty="0"/>
              <a:t>Argumentação e filosofia</a:t>
            </a:r>
            <a:endParaRPr lang="pt-PT" sz="520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28511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379" y="4546110"/>
            <a:ext cx="4289381" cy="2024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0" y="4546110"/>
            <a:ext cx="4289381" cy="20503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" y="0"/>
            <a:ext cx="9753598" cy="45322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144000" tIns="0" rIns="576000" bIns="0" rtlCol="0" anchor="ctr" anchorCtr="0">
            <a:no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PT" sz="2800" b="0" dirty="0">
                <a:solidFill>
                  <a:srgbClr val="000000"/>
                </a:solidFill>
                <a:effectLst/>
              </a:rPr>
              <a:t>Filosofia, retórica e democracia</a:t>
            </a:r>
          </a:p>
        </p:txBody>
      </p:sp>
      <p:graphicFrame>
        <p:nvGraphicFramePr>
          <p:cNvPr id="8" name="Marcador de Posição de Conteúd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194783"/>
              </p:ext>
            </p:extLst>
          </p:nvPr>
        </p:nvGraphicFramePr>
        <p:xfrm>
          <a:off x="150311" y="317380"/>
          <a:ext cx="9482203" cy="4993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Rectangle 11"/>
          <p:cNvSpPr/>
          <p:nvPr/>
        </p:nvSpPr>
        <p:spPr>
          <a:xfrm>
            <a:off x="5148821" y="6791980"/>
            <a:ext cx="45694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PT" sz="1200" dirty="0">
                <a:solidFill>
                  <a:schemeClr val="bg1">
                    <a:lumMod val="50000"/>
                  </a:schemeClr>
                </a:solidFill>
              </a:rPr>
              <a:t>Guerreiros gregos moribundos,</a:t>
            </a:r>
            <a:br>
              <a:rPr lang="pt-PT" sz="1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pt-PT" sz="1200" dirty="0">
                <a:solidFill>
                  <a:schemeClr val="bg1">
                    <a:lumMod val="50000"/>
                  </a:schemeClr>
                </a:solidFill>
              </a:rPr>
              <a:t>Templo de </a:t>
            </a:r>
            <a:r>
              <a:rPr lang="pt-PT" sz="1200" dirty="0" err="1">
                <a:solidFill>
                  <a:schemeClr val="bg1">
                    <a:lumMod val="50000"/>
                  </a:schemeClr>
                </a:solidFill>
              </a:rPr>
              <a:t>Aphaia</a:t>
            </a:r>
            <a:r>
              <a:rPr lang="pt-PT" sz="1200" dirty="0">
                <a:solidFill>
                  <a:schemeClr val="bg1">
                    <a:lumMod val="50000"/>
                  </a:schemeClr>
                </a:solidFill>
              </a:rPr>
              <a:t>, 485-480 a.C.</a:t>
            </a:r>
          </a:p>
        </p:txBody>
      </p:sp>
    </p:spTree>
    <p:extLst>
      <p:ext uri="{BB962C8B-B14F-4D97-AF65-F5344CB8AC3E}">
        <p14:creationId xmlns:p14="http://schemas.microsoft.com/office/powerpoint/2010/main" val="88605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23B00A2-526E-4264-B172-A550901B18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graphicEl>
                                              <a:dgm id="{723B00A2-526E-4264-B172-A550901B18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A7A13F4-B9A3-4CC0-B479-B21AC5AE1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graphicEl>
                                              <a:dgm id="{5A7A13F4-B9A3-4CC0-B479-B21AC5AE1A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FC1A632-59E5-4E6C-A346-FF20359B9A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graphicEl>
                                              <a:dgm id="{6FC1A632-59E5-4E6C-A346-FF20359B9A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4039F22-1988-4713-91D5-4481385320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graphicEl>
                                              <a:dgm id="{34039F22-1988-4713-91D5-4481385320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C6BE3C5-E5CD-40FA-9F0D-B93145FD41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>
                                            <p:graphicEl>
                                              <a:dgm id="{8C6BE3C5-E5CD-40FA-9F0D-B93145FD41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4490509-D386-4FE6-B1DA-6237053BE5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graphicEl>
                                              <a:dgm id="{64490509-D386-4FE6-B1DA-6237053BE5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89D23B5-5B43-4F45-9228-839FF8EA43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>
                                            <p:graphicEl>
                                              <a:dgm id="{789D23B5-5B43-4F45-9228-839FF8EA43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 uiExpand="1">
        <p:bldSub>
          <a:bldDgm bld="one"/>
        </p:bldSub>
      </p:bldGraphic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379" y="4546110"/>
            <a:ext cx="4289381" cy="2024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0" y="4546110"/>
            <a:ext cx="4289381" cy="20503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" y="0"/>
            <a:ext cx="9753598" cy="45322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144000" tIns="0" rIns="576000" bIns="0" rtlCol="0" anchor="ctr" anchorCtr="0">
            <a:no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PT" sz="2800" b="0" dirty="0">
                <a:solidFill>
                  <a:srgbClr val="000000"/>
                </a:solidFill>
                <a:effectLst/>
              </a:rPr>
              <a:t>Filosofia, retórica e democracia</a:t>
            </a:r>
          </a:p>
        </p:txBody>
      </p:sp>
      <p:sp>
        <p:nvSpPr>
          <p:cNvPr id="4" name="Rectangle 3"/>
          <p:cNvSpPr/>
          <p:nvPr/>
        </p:nvSpPr>
        <p:spPr>
          <a:xfrm>
            <a:off x="413360" y="896039"/>
            <a:ext cx="85430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800" dirty="0"/>
              <a:t>Apenas numa sociedade democrática, numa sociedade livre, faz plenamente sentido falar em argumentação retórica.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800" dirty="0"/>
              <a:t>O nascimento e o desenvolvimento da retórica acontecem, por isso, no século de Péricles (séc. V a.C.), o século do nascimento e da consolidação da democracia ateniense.</a:t>
            </a:r>
          </a:p>
          <a:p>
            <a:endParaRPr lang="pt-PT" sz="2800" dirty="0"/>
          </a:p>
        </p:txBody>
      </p:sp>
      <p:sp>
        <p:nvSpPr>
          <p:cNvPr id="9" name="Rectangle 8"/>
          <p:cNvSpPr/>
          <p:nvPr/>
        </p:nvSpPr>
        <p:spPr>
          <a:xfrm>
            <a:off x="5148821" y="6791980"/>
            <a:ext cx="45694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PT" sz="1200" dirty="0">
                <a:solidFill>
                  <a:schemeClr val="bg1">
                    <a:lumMod val="50000"/>
                  </a:schemeClr>
                </a:solidFill>
              </a:rPr>
              <a:t>Guerreiros gregos moribundos,</a:t>
            </a:r>
            <a:br>
              <a:rPr lang="pt-PT" sz="1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pt-PT" sz="1200" dirty="0">
                <a:solidFill>
                  <a:schemeClr val="bg1">
                    <a:lumMod val="50000"/>
                  </a:schemeClr>
                </a:solidFill>
              </a:rPr>
              <a:t>Templo de </a:t>
            </a:r>
            <a:r>
              <a:rPr lang="pt-PT" sz="1200" dirty="0" err="1">
                <a:solidFill>
                  <a:schemeClr val="bg1">
                    <a:lumMod val="50000"/>
                  </a:schemeClr>
                </a:solidFill>
              </a:rPr>
              <a:t>Aphaia</a:t>
            </a:r>
            <a:r>
              <a:rPr lang="pt-PT" sz="1200" dirty="0">
                <a:solidFill>
                  <a:schemeClr val="bg1">
                    <a:lumMod val="50000"/>
                  </a:schemeClr>
                </a:solidFill>
              </a:rPr>
              <a:t>, 485-480 a.C.</a:t>
            </a:r>
          </a:p>
        </p:txBody>
      </p:sp>
    </p:spTree>
    <p:extLst>
      <p:ext uri="{BB962C8B-B14F-4D97-AF65-F5344CB8AC3E}">
        <p14:creationId xmlns:p14="http://schemas.microsoft.com/office/powerpoint/2010/main" val="404168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86657" y="5220799"/>
            <a:ext cx="9383227" cy="1956616"/>
          </a:xfrm>
          <a:prstGeom prst="rect">
            <a:avLst/>
          </a:prstGeom>
          <a:noFill/>
          <a:effectLst/>
        </p:spPr>
        <p:txBody>
          <a:bodyPr vert="horz" lIns="180000" tIns="108000" rIns="180000" bIns="0" rtlCol="0" anchor="t" anchorCtr="0">
            <a:no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pt-PT" sz="2800" dirty="0">
                <a:ea typeface="Verdana" pitchFamily="34" charset="0"/>
                <a:cs typeface="Verdana" pitchFamily="34" charset="0"/>
              </a:rPr>
              <a:t>Péricles (c. 495-429 a.C.) foi um dos principais chefes da Atenas democrática do século V a.C. Capacidades oratórias extraordinárias permitiram-lhe impor as suas ideias e pontos de vista aos seus concidadãos.</a:t>
            </a:r>
          </a:p>
        </p:txBody>
      </p:sp>
      <p:pic>
        <p:nvPicPr>
          <p:cNvPr id="7" name="Marcador de Posição da Imagem 4" descr="O Século de Péricles.png"/>
          <p:cNvPicPr>
            <a:picLocks noChangeAspect="1"/>
          </p:cNvPicPr>
          <p:nvPr/>
        </p:nvPicPr>
        <p:blipFill>
          <a:blip r:embed="rId2" cstate="print"/>
          <a:srcRect t="2945" b="2945"/>
          <a:stretch>
            <a:fillRect/>
          </a:stretch>
        </p:blipFill>
        <p:spPr>
          <a:xfrm>
            <a:off x="1937359" y="685665"/>
            <a:ext cx="5528153" cy="41461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Rectangle 2"/>
          <p:cNvSpPr/>
          <p:nvPr/>
        </p:nvSpPr>
        <p:spPr>
          <a:xfrm>
            <a:off x="7570073" y="4396241"/>
            <a:ext cx="2158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400" dirty="0" err="1"/>
              <a:t>Philipp</a:t>
            </a:r>
            <a:r>
              <a:rPr lang="pt-PT" sz="1400" dirty="0"/>
              <a:t> </a:t>
            </a:r>
            <a:r>
              <a:rPr lang="pt-PT" sz="1400" dirty="0" err="1"/>
              <a:t>von</a:t>
            </a:r>
            <a:r>
              <a:rPr lang="pt-PT" sz="1400" dirty="0"/>
              <a:t> </a:t>
            </a:r>
            <a:r>
              <a:rPr lang="pt-PT" sz="1400" dirty="0" err="1"/>
              <a:t>Foltz</a:t>
            </a:r>
            <a:r>
              <a:rPr lang="pt-PT" sz="1400" dirty="0"/>
              <a:t>,</a:t>
            </a:r>
            <a:br>
              <a:rPr lang="pt-PT" sz="1400" dirty="0"/>
            </a:br>
            <a:r>
              <a:rPr lang="pt-PT" sz="1400" i="1" dirty="0"/>
              <a:t>O Século de Péricles</a:t>
            </a:r>
            <a:r>
              <a:rPr lang="pt-PT" sz="1400" dirty="0"/>
              <a:t>, 1853.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" y="0"/>
            <a:ext cx="9753598" cy="45322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144000" tIns="0" rIns="576000" bIns="0" rtlCol="0" anchor="ctr" anchorCtr="0">
            <a:no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PT" sz="2800" b="0" dirty="0">
                <a:solidFill>
                  <a:srgbClr val="000000"/>
                </a:solidFill>
                <a:effectLst/>
              </a:rPr>
              <a:t>Filosofia, retórica e democracia</a:t>
            </a:r>
          </a:p>
        </p:txBody>
      </p:sp>
    </p:spTree>
    <p:extLst>
      <p:ext uri="{BB962C8B-B14F-4D97-AF65-F5344CB8AC3E}">
        <p14:creationId xmlns:p14="http://schemas.microsoft.com/office/powerpoint/2010/main" val="18617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379" y="4546110"/>
            <a:ext cx="4289381" cy="2024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0" y="4546110"/>
            <a:ext cx="4289381" cy="20503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" y="0"/>
            <a:ext cx="9753598" cy="45322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144000" tIns="0" rIns="576000" bIns="0" rtlCol="0" anchor="ctr" anchorCtr="0">
            <a:no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PT" sz="2800" b="0" dirty="0">
                <a:solidFill>
                  <a:srgbClr val="000000"/>
                </a:solidFill>
                <a:effectLst/>
              </a:rPr>
              <a:t>Filosofia, retórica e democracia</a:t>
            </a:r>
          </a:p>
        </p:txBody>
      </p:sp>
      <p:sp>
        <p:nvSpPr>
          <p:cNvPr id="4" name="Rectangle 3"/>
          <p:cNvSpPr/>
          <p:nvPr/>
        </p:nvSpPr>
        <p:spPr>
          <a:xfrm>
            <a:off x="413359" y="1089764"/>
            <a:ext cx="917740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PT" sz="2800" dirty="0">
                <a:ea typeface="Verdana" panose="020B0604030504040204" pitchFamily="34" charset="0"/>
                <a:cs typeface="Times New Roman" panose="02020603050405020304" pitchFamily="18" charset="0"/>
              </a:rPr>
              <a:t>«(…) É a arte de bem falar, de mostrar eloquência diante de um público para o ganhar para a sua causa. Isto vai da persuasão à vontade de agradar: tudo depende precisamente da causa, daquilo que está em causa, do problema que motiva alguém a dirigir-se a outrem.»</a:t>
            </a:r>
          </a:p>
          <a:p>
            <a:pPr lvl="0" algn="r"/>
            <a:r>
              <a:rPr lang="pt-PT" sz="2400" dirty="0">
                <a:ea typeface="Verdana" panose="020B0604030504040204" pitchFamily="34" charset="0"/>
                <a:cs typeface="Times New Roman" panose="02020603050405020304" pitchFamily="18" charset="0"/>
              </a:rPr>
              <a:t>(M. </a:t>
            </a:r>
            <a:r>
              <a:rPr lang="pt-PT" sz="2400" dirty="0" err="1">
                <a:ea typeface="Verdana" panose="020B0604030504040204" pitchFamily="34" charset="0"/>
                <a:cs typeface="Times New Roman" panose="02020603050405020304" pitchFamily="18" charset="0"/>
              </a:rPr>
              <a:t>Meyer</a:t>
            </a:r>
            <a:r>
              <a:rPr lang="pt-PT" sz="2400" dirty="0">
                <a:ea typeface="Verdana" panose="020B0604030504040204" pitchFamily="34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5396" y="624014"/>
            <a:ext cx="9753598" cy="45322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144000" tIns="0" rIns="576000" bIns="0" rtlCol="0" anchor="ctr" anchorCtr="0">
            <a:no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PT" sz="2800" dirty="0">
                <a:solidFill>
                  <a:srgbClr val="C00000"/>
                </a:solidFill>
                <a:effectLst/>
              </a:rPr>
              <a:t>Retórica</a:t>
            </a:r>
          </a:p>
        </p:txBody>
      </p:sp>
      <p:sp>
        <p:nvSpPr>
          <p:cNvPr id="9" name="Rectangle 8"/>
          <p:cNvSpPr/>
          <p:nvPr/>
        </p:nvSpPr>
        <p:spPr>
          <a:xfrm>
            <a:off x="5148821" y="6791980"/>
            <a:ext cx="45694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PT" sz="1200" dirty="0">
                <a:solidFill>
                  <a:schemeClr val="bg1">
                    <a:lumMod val="50000"/>
                  </a:schemeClr>
                </a:solidFill>
              </a:rPr>
              <a:t>Guerreiros gregos moribundos,</a:t>
            </a:r>
            <a:br>
              <a:rPr lang="pt-PT" sz="1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pt-PT" sz="1200" dirty="0">
                <a:solidFill>
                  <a:schemeClr val="bg1">
                    <a:lumMod val="50000"/>
                  </a:schemeClr>
                </a:solidFill>
              </a:rPr>
              <a:t>Templo de </a:t>
            </a:r>
            <a:r>
              <a:rPr lang="pt-PT" sz="1200" dirty="0" err="1">
                <a:solidFill>
                  <a:schemeClr val="bg1">
                    <a:lumMod val="50000"/>
                  </a:schemeClr>
                </a:solidFill>
              </a:rPr>
              <a:t>Aphaia</a:t>
            </a:r>
            <a:r>
              <a:rPr lang="pt-PT" sz="1200" dirty="0">
                <a:solidFill>
                  <a:schemeClr val="bg1">
                    <a:lumMod val="50000"/>
                  </a:schemeClr>
                </a:solidFill>
              </a:rPr>
              <a:t>, 485-480 a.C.</a:t>
            </a:r>
          </a:p>
        </p:txBody>
      </p:sp>
    </p:spTree>
    <p:extLst>
      <p:ext uri="{BB962C8B-B14F-4D97-AF65-F5344CB8AC3E}">
        <p14:creationId xmlns:p14="http://schemas.microsoft.com/office/powerpoint/2010/main" val="155965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379" y="4546110"/>
            <a:ext cx="4289381" cy="2024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0" y="4546110"/>
            <a:ext cx="4289381" cy="20503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" y="0"/>
            <a:ext cx="9753598" cy="45322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144000" tIns="0" rIns="576000" bIns="0" rtlCol="0" anchor="ctr" anchorCtr="0">
            <a:no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PT" sz="2800" b="0" dirty="0">
                <a:solidFill>
                  <a:srgbClr val="000000"/>
                </a:solidFill>
                <a:effectLst/>
              </a:rPr>
              <a:t>Filosofia, retórica e democracia</a:t>
            </a:r>
          </a:p>
        </p:txBody>
      </p:sp>
      <p:sp>
        <p:nvSpPr>
          <p:cNvPr id="4" name="Rectangle 3"/>
          <p:cNvSpPr/>
          <p:nvPr/>
        </p:nvSpPr>
        <p:spPr>
          <a:xfrm>
            <a:off x="413359" y="1089764"/>
            <a:ext cx="917740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800" dirty="0">
                <a:ea typeface="Verdana" panose="020B0604030504040204" pitchFamily="34" charset="0"/>
                <a:cs typeface="Verdana" panose="020B0604030504040204" pitchFamily="34" charset="0"/>
              </a:rPr>
              <a:t>O </a:t>
            </a:r>
            <a:r>
              <a:rPr lang="pt-PT" sz="2800" b="1" dirty="0">
                <a:solidFill>
                  <a:srgbClr val="C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período fundador da retórica</a:t>
            </a:r>
            <a:r>
              <a:rPr lang="pt-PT" sz="2800" dirty="0">
                <a:ea typeface="Verdana" panose="020B0604030504040204" pitchFamily="34" charset="0"/>
                <a:cs typeface="Verdana" panose="020B0604030504040204" pitchFamily="34" charset="0"/>
              </a:rPr>
              <a:t> corresponde ao período do ensino dos </a:t>
            </a:r>
            <a:r>
              <a:rPr lang="pt-PT" sz="2800" b="1" dirty="0">
                <a:solidFill>
                  <a:srgbClr val="CC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sofistas</a:t>
            </a:r>
            <a:r>
              <a:rPr lang="pt-PT" sz="2800" dirty="0">
                <a:ea typeface="Verdana" pitchFamily="34" charset="0"/>
                <a:cs typeface="Verdana" pitchFamily="34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PT" sz="2800" dirty="0">
                <a:ea typeface="Verdana" pitchFamily="34" charset="0"/>
                <a:cs typeface="Verdana" pitchFamily="34" charset="0"/>
              </a:rPr>
              <a:t>Os sofistas são professores de retórica. Todo o seu ensino tem por base a retórica, a arte de bem falar, e a eficácia persuasiva. Ensinam a maneira de uma pessoa se tornar superior aos seus adversários através do discurso.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5396" y="624014"/>
            <a:ext cx="9753598" cy="45322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144000" tIns="0" rIns="576000" bIns="0" rtlCol="0" anchor="ctr" anchorCtr="0">
            <a:no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PT" sz="2800" dirty="0">
                <a:solidFill>
                  <a:srgbClr val="C00000"/>
                </a:solidFill>
                <a:effectLst/>
              </a:rPr>
              <a:t>Sofistas</a:t>
            </a:r>
          </a:p>
        </p:txBody>
      </p:sp>
      <p:sp>
        <p:nvSpPr>
          <p:cNvPr id="8" name="Rectangle 7"/>
          <p:cNvSpPr/>
          <p:nvPr/>
        </p:nvSpPr>
        <p:spPr>
          <a:xfrm>
            <a:off x="5148821" y="6791980"/>
            <a:ext cx="45694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PT" sz="1200" dirty="0">
                <a:solidFill>
                  <a:schemeClr val="bg1">
                    <a:lumMod val="50000"/>
                  </a:schemeClr>
                </a:solidFill>
              </a:rPr>
              <a:t>Guerreiros gregos moribundos,</a:t>
            </a:r>
            <a:br>
              <a:rPr lang="pt-PT" sz="1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pt-PT" sz="1200" dirty="0">
                <a:solidFill>
                  <a:schemeClr val="bg1">
                    <a:lumMod val="50000"/>
                  </a:schemeClr>
                </a:solidFill>
              </a:rPr>
              <a:t>Templo de </a:t>
            </a:r>
            <a:r>
              <a:rPr lang="pt-PT" sz="1200" dirty="0" err="1">
                <a:solidFill>
                  <a:schemeClr val="bg1">
                    <a:lumMod val="50000"/>
                  </a:schemeClr>
                </a:solidFill>
              </a:rPr>
              <a:t>Aphaia</a:t>
            </a:r>
            <a:r>
              <a:rPr lang="pt-PT" sz="1200" dirty="0">
                <a:solidFill>
                  <a:schemeClr val="bg1">
                    <a:lumMod val="50000"/>
                  </a:schemeClr>
                </a:solidFill>
              </a:rPr>
              <a:t>, 485-480 a.C.</a:t>
            </a:r>
          </a:p>
        </p:txBody>
      </p:sp>
    </p:spTree>
    <p:extLst>
      <p:ext uri="{BB962C8B-B14F-4D97-AF65-F5344CB8AC3E}">
        <p14:creationId xmlns:p14="http://schemas.microsoft.com/office/powerpoint/2010/main" val="30456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379" y="4546110"/>
            <a:ext cx="4289381" cy="2024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0" y="4546110"/>
            <a:ext cx="4289381" cy="20503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" y="0"/>
            <a:ext cx="9753598" cy="45322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144000" tIns="0" rIns="576000" bIns="0" rtlCol="0" anchor="ctr" anchorCtr="0">
            <a:no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PT" sz="2800" b="0" dirty="0">
                <a:solidFill>
                  <a:srgbClr val="000000"/>
                </a:solidFill>
                <a:effectLst/>
              </a:rPr>
              <a:t>Filosofia, retórica e democracia</a:t>
            </a:r>
          </a:p>
        </p:txBody>
      </p:sp>
      <p:sp>
        <p:nvSpPr>
          <p:cNvPr id="8" name="Rectangle 7"/>
          <p:cNvSpPr/>
          <p:nvPr/>
        </p:nvSpPr>
        <p:spPr>
          <a:xfrm>
            <a:off x="5148821" y="6791980"/>
            <a:ext cx="45694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PT" sz="1200" dirty="0">
                <a:solidFill>
                  <a:schemeClr val="bg1">
                    <a:lumMod val="50000"/>
                  </a:schemeClr>
                </a:solidFill>
              </a:rPr>
              <a:t>Guerreiros gregos moribundos,</a:t>
            </a:r>
            <a:br>
              <a:rPr lang="pt-PT" sz="1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pt-PT" sz="1200" dirty="0">
                <a:solidFill>
                  <a:schemeClr val="bg1">
                    <a:lumMod val="50000"/>
                  </a:schemeClr>
                </a:solidFill>
              </a:rPr>
              <a:t>Templo de </a:t>
            </a:r>
            <a:r>
              <a:rPr lang="pt-PT" sz="1200" dirty="0" err="1">
                <a:solidFill>
                  <a:schemeClr val="bg1">
                    <a:lumMod val="50000"/>
                  </a:schemeClr>
                </a:solidFill>
              </a:rPr>
              <a:t>Aphaia</a:t>
            </a:r>
            <a:r>
              <a:rPr lang="pt-PT" sz="1200" dirty="0">
                <a:solidFill>
                  <a:schemeClr val="bg1">
                    <a:lumMod val="50000"/>
                  </a:schemeClr>
                </a:solidFill>
              </a:rPr>
              <a:t>, 485-480 a.C.</a:t>
            </a:r>
          </a:p>
        </p:txBody>
      </p:sp>
      <p:graphicFrame>
        <p:nvGraphicFramePr>
          <p:cNvPr id="9" name="Marcador de Posição de Conteú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935762"/>
              </p:ext>
            </p:extLst>
          </p:nvPr>
        </p:nvGraphicFramePr>
        <p:xfrm>
          <a:off x="125260" y="453224"/>
          <a:ext cx="9465500" cy="3905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1517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23B00A2-526E-4264-B172-A550901B18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graphicEl>
                                              <a:dgm id="{723B00A2-526E-4264-B172-A550901B18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A7A13F4-B9A3-4CC0-B479-B21AC5AE1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graphicEl>
                                              <a:dgm id="{5A7A13F4-B9A3-4CC0-B479-B21AC5AE1A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FC1A632-59E5-4E6C-A346-FF20359B9A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>
                                            <p:graphicEl>
                                              <a:dgm id="{6FC1A632-59E5-4E6C-A346-FF20359B9A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4039F22-1988-4713-91D5-4481385320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>
                                            <p:graphicEl>
                                              <a:dgm id="{34039F22-1988-4713-91D5-4481385320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C6BE3C5-E5CD-40FA-9F0D-B93145FD41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>
                                            <p:graphicEl>
                                              <a:dgm id="{8C6BE3C5-E5CD-40FA-9F0D-B93145FD41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4490509-D386-4FE6-B1DA-6237053BE5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>
                                            <p:graphicEl>
                                              <a:dgm id="{64490509-D386-4FE6-B1DA-6237053BE5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89D23B5-5B43-4F45-9228-839FF8EA43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>
                                            <p:graphicEl>
                                              <a:dgm id="{789D23B5-5B43-4F45-9228-839FF8EA43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CDA030A-F9F6-4FBE-A6FE-64FC1B8C3B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>
                                            <p:graphicEl>
                                              <a:dgm id="{3CDA030A-F9F6-4FBE-A6FE-64FC1B8C3B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357611C-277A-4C6F-951E-74DB08A946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>
                                            <p:graphicEl>
                                              <a:dgm id="{2357611C-277A-4C6F-951E-74DB08A946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1210C07-5E77-4AE5-B5AA-7258499B1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9">
                                            <p:graphicEl>
                                              <a:dgm id="{C1210C07-5E77-4AE5-B5AA-7258499B18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BF62EDD-6CC2-4045-B382-3DA6E6BC3C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>
                                            <p:graphicEl>
                                              <a:dgm id="{FBF62EDD-6CC2-4045-B382-3DA6E6BC3C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379" y="4546110"/>
            <a:ext cx="4289381" cy="2024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00" y="4546110"/>
            <a:ext cx="4289381" cy="20503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" y="0"/>
            <a:ext cx="9753598" cy="45322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144000" tIns="0" rIns="576000" bIns="0" rtlCol="0" anchor="ctr" anchorCtr="0">
            <a:no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PT" sz="2800" b="0" dirty="0">
                <a:solidFill>
                  <a:srgbClr val="000000"/>
                </a:solidFill>
                <a:effectLst/>
              </a:rPr>
              <a:t>Filosofia, retórica e democracia</a:t>
            </a:r>
          </a:p>
        </p:txBody>
      </p:sp>
      <p:sp>
        <p:nvSpPr>
          <p:cNvPr id="8" name="Rectangle 7"/>
          <p:cNvSpPr/>
          <p:nvPr/>
        </p:nvSpPr>
        <p:spPr>
          <a:xfrm>
            <a:off x="5148821" y="6791980"/>
            <a:ext cx="45694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PT" sz="1200" dirty="0">
                <a:solidFill>
                  <a:schemeClr val="bg1">
                    <a:lumMod val="50000"/>
                  </a:schemeClr>
                </a:solidFill>
              </a:rPr>
              <a:t>Guerreiros gregos moribundos,</a:t>
            </a:r>
            <a:br>
              <a:rPr lang="pt-PT" sz="1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pt-PT" sz="1200" dirty="0">
                <a:solidFill>
                  <a:schemeClr val="bg1">
                    <a:lumMod val="50000"/>
                  </a:schemeClr>
                </a:solidFill>
              </a:rPr>
              <a:t>Templo de </a:t>
            </a:r>
            <a:r>
              <a:rPr lang="pt-PT" sz="1200" dirty="0" err="1">
                <a:solidFill>
                  <a:schemeClr val="bg1">
                    <a:lumMod val="50000"/>
                  </a:schemeClr>
                </a:solidFill>
              </a:rPr>
              <a:t>Aphaia</a:t>
            </a:r>
            <a:r>
              <a:rPr lang="pt-PT" sz="1200" dirty="0">
                <a:solidFill>
                  <a:schemeClr val="bg1">
                    <a:lumMod val="50000"/>
                  </a:schemeClr>
                </a:solidFill>
              </a:rPr>
              <a:t>, 485-480 a.C.</a:t>
            </a:r>
          </a:p>
        </p:txBody>
      </p:sp>
      <p:graphicFrame>
        <p:nvGraphicFramePr>
          <p:cNvPr id="7" name="Marcador de Posição de Conteú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3430160"/>
              </p:ext>
            </p:extLst>
          </p:nvPr>
        </p:nvGraphicFramePr>
        <p:xfrm>
          <a:off x="215500" y="453224"/>
          <a:ext cx="9375260" cy="3918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318063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138E9B1-E8BA-493F-8E2B-32F4ABC72D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D138E9B1-E8BA-493F-8E2B-32F4ABC72D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0CD5E85-F26D-4F33-A67D-A72BB7FC7C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graphicEl>
                                              <a:dgm id="{40CD5E85-F26D-4F33-A67D-A72BB7FC7C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DE98846-69F5-496A-BF67-A1AC74D0A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graphicEl>
                                              <a:dgm id="{4DE98846-69F5-496A-BF67-A1AC74D0A2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0B56C8F-5004-4518-AE2A-F71C531827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graphicEl>
                                              <a:dgm id="{A0B56C8F-5004-4518-AE2A-F71C531827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B309572-3B8F-4C7F-AC6A-358041A80C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graphicEl>
                                              <a:dgm id="{7B309572-3B8F-4C7F-AC6A-358041A80C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5748932"/>
            <a:ext cx="9578897" cy="140598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180000" tIns="180000" rIns="576000" bIns="180000" rtlCol="0" anchor="t" anchorCtr="0">
            <a:no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PT" sz="4000" b="0" dirty="0">
                <a:solidFill>
                  <a:srgbClr val="000000"/>
                </a:solidFill>
                <a:effectLst/>
              </a:rPr>
              <a:t>Filosofia, retórica e democracia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4977395"/>
            <a:ext cx="9753599" cy="112301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180000" tIns="180000" rIns="576000" bIns="180000" rtlCol="0" anchor="ctr" anchorCtr="0">
            <a:no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PT" sz="5200" dirty="0"/>
              <a:t>Argumentação e filosofia</a:t>
            </a:r>
            <a:endParaRPr lang="pt-PT" sz="520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2942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effectLst>
          <a:outerShdw blurRad="63500" sx="102000" sy="102000" algn="ctr" rotWithShape="0">
            <a:prstClr val="black">
              <a:alpha val="40000"/>
            </a:prstClr>
          </a:outerShdw>
        </a:effectLst>
      </a:spPr>
      <a:bodyPr vert="horz" lIns="360000" tIns="180000" rIns="576000" bIns="180000" rtlCol="0" anchor="ctr" anchorCtr="0">
        <a:noAutofit/>
      </a:bodyPr>
      <a:lstStyle>
        <a:defPPr>
          <a:defRPr sz="3200" dirty="0" smtClean="0">
            <a:solidFill>
              <a:srgbClr val="000000"/>
            </a:solidFill>
            <a:effectLst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553</TotalTime>
  <Words>452</Words>
  <Application>Microsoft Office PowerPoint</Application>
  <PresentationFormat>Personalizados</PresentationFormat>
  <Paragraphs>42</Paragraphs>
  <Slides>9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Bloco Grafico, Lda.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Afonso</dc:creator>
  <cp:lastModifiedBy>Paula Oliveira</cp:lastModifiedBy>
  <cp:revision>61</cp:revision>
  <dcterms:created xsi:type="dcterms:W3CDTF">2014-01-20T10:41:54Z</dcterms:created>
  <dcterms:modified xsi:type="dcterms:W3CDTF">2020-02-16T18:54:32Z</dcterms:modified>
</cp:coreProperties>
</file>