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53325-BDDD-4D4B-955B-049F4F05AA0B}" type="datetimeFigureOut">
              <a:rPr lang="pt-PT" smtClean="0"/>
              <a:t>15/04/2020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05318-0DC1-4F87-8368-E855F00F1C87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elha de Limão (com imagens) | Livros de histórias infantis ...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Orelha de limã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14282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PT" sz="1600" dirty="0" smtClean="0">
                <a:latin typeface="Comic Sans MS" pitchFamily="66" charset="0"/>
              </a:rPr>
              <a:t>Espero que tenham gostado da história. </a:t>
            </a:r>
          </a:p>
          <a:p>
            <a:pPr>
              <a:buNone/>
            </a:pPr>
            <a:r>
              <a:rPr lang="pt-PT" sz="1600" dirty="0" smtClean="0">
                <a:latin typeface="Comic Sans MS" pitchFamily="66" charset="0"/>
              </a:rPr>
              <a:t>É uma história com um significado muito bonito.</a:t>
            </a:r>
          </a:p>
          <a:p>
            <a:pPr>
              <a:buNone/>
            </a:pPr>
            <a:r>
              <a:rPr lang="pt-PT" sz="1600" dirty="0" smtClean="0">
                <a:latin typeface="Comic Sans MS" pitchFamily="66" charset="0"/>
              </a:rPr>
              <a:t>De seguida vão ter uma </a:t>
            </a:r>
            <a:r>
              <a:rPr lang="pt-PT" sz="1600" dirty="0" err="1" smtClean="0">
                <a:latin typeface="Comic Sans MS" pitchFamily="66" charset="0"/>
              </a:rPr>
              <a:t>atividade</a:t>
            </a:r>
            <a:r>
              <a:rPr lang="pt-PT" sz="1600" dirty="0" smtClean="0">
                <a:latin typeface="Comic Sans MS" pitchFamily="66" charset="0"/>
              </a:rPr>
              <a:t> para fazer …. Espero que gostem da </a:t>
            </a:r>
            <a:r>
              <a:rPr lang="pt-PT" sz="1600" dirty="0" err="1" smtClean="0">
                <a:latin typeface="Comic Sans MS" pitchFamily="66" charset="0"/>
              </a:rPr>
              <a:t>atividade</a:t>
            </a:r>
            <a:r>
              <a:rPr lang="pt-PT" sz="1600" dirty="0" smtClean="0">
                <a:latin typeface="Comic Sans MS" pitchFamily="66" charset="0"/>
              </a:rPr>
              <a:t>!</a:t>
            </a:r>
          </a:p>
          <a:p>
            <a:pPr>
              <a:buNone/>
            </a:pPr>
            <a:r>
              <a:rPr lang="pt-PT" sz="1600" dirty="0" smtClean="0">
                <a:latin typeface="Comic Sans MS" pitchFamily="66" charset="0"/>
              </a:rPr>
              <a:t>Beijinho</a:t>
            </a:r>
            <a:endParaRPr lang="pt-PT" sz="1600" dirty="0">
              <a:latin typeface="Comic Sans MS" pitchFamily="66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928662" y="714356"/>
            <a:ext cx="60722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600" dirty="0" smtClean="0"/>
              <a:t>FIM!</a:t>
            </a:r>
            <a:endParaRPr lang="pt-PT" sz="9600" dirty="0"/>
          </a:p>
        </p:txBody>
      </p:sp>
      <p:pic>
        <p:nvPicPr>
          <p:cNvPr id="24578" name="Picture 2" descr="🥰 Rosto Sorridente Com 3 Corações Emoj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071942"/>
            <a:ext cx="2571768" cy="2571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718"/>
            <a:ext cx="9144000" cy="6893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95"/>
            <a:ext cx="9144000" cy="6836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istoria orelha de limao(pré escolar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34</Words>
  <Application>Microsoft Office PowerPoint</Application>
  <PresentationFormat>Apresentação no Ecrã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Milene Pinela</dc:creator>
  <cp:lastModifiedBy>Milene Pinela</cp:lastModifiedBy>
  <cp:revision>9</cp:revision>
  <dcterms:created xsi:type="dcterms:W3CDTF">2020-04-15T14:45:56Z</dcterms:created>
  <dcterms:modified xsi:type="dcterms:W3CDTF">2020-04-15T16:09:09Z</dcterms:modified>
</cp:coreProperties>
</file>