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8" r:id="rId23"/>
    <p:sldId id="279" r:id="rId24"/>
    <p:sldId id="280" r:id="rId25"/>
    <p:sldId id="281" r:id="rId26"/>
    <p:sldId id="282" r:id="rId27"/>
    <p:sldId id="283" r:id="rId28"/>
  </p:sldIdLst>
  <p:sldSz cx="8596313" cy="10148888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73"/>
    <p:restoredTop sz="94698"/>
  </p:normalViewPr>
  <p:slideViewPr>
    <p:cSldViewPr snapToGrid="0" snapToObjects="1">
      <p:cViewPr>
        <p:scale>
          <a:sx n="65" d="100"/>
          <a:sy n="65" d="100"/>
        </p:scale>
        <p:origin x="1136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4724" y="1660941"/>
            <a:ext cx="7306866" cy="3533317"/>
          </a:xfrm>
        </p:spPr>
        <p:txBody>
          <a:bodyPr anchor="b"/>
          <a:lstStyle>
            <a:lvl1pPr algn="ctr">
              <a:defRPr sz="5641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4539" y="5330516"/>
            <a:ext cx="6447235" cy="2450298"/>
          </a:xfrm>
        </p:spPr>
        <p:txBody>
          <a:bodyPr/>
          <a:lstStyle>
            <a:lvl1pPr marL="0" indent="0" algn="ctr">
              <a:buNone/>
              <a:defRPr sz="2256"/>
            </a:lvl1pPr>
            <a:lvl2pPr marL="429814" indent="0" algn="ctr">
              <a:buNone/>
              <a:defRPr sz="1880"/>
            </a:lvl2pPr>
            <a:lvl3pPr marL="859627" indent="0" algn="ctr">
              <a:buNone/>
              <a:defRPr sz="1692"/>
            </a:lvl3pPr>
            <a:lvl4pPr marL="1289441" indent="0" algn="ctr">
              <a:buNone/>
              <a:defRPr sz="1504"/>
            </a:lvl4pPr>
            <a:lvl5pPr marL="1719255" indent="0" algn="ctr">
              <a:buNone/>
              <a:defRPr sz="1504"/>
            </a:lvl5pPr>
            <a:lvl6pPr marL="2149069" indent="0" algn="ctr">
              <a:buNone/>
              <a:defRPr sz="1504"/>
            </a:lvl6pPr>
            <a:lvl7pPr marL="2578882" indent="0" algn="ctr">
              <a:buNone/>
              <a:defRPr sz="1504"/>
            </a:lvl7pPr>
            <a:lvl8pPr marL="3008696" indent="0" algn="ctr">
              <a:buNone/>
              <a:defRPr sz="1504"/>
            </a:lvl8pPr>
            <a:lvl9pPr marL="3438510" indent="0" algn="ctr">
              <a:buNone/>
              <a:defRPr sz="1504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A0134-4465-B543-8F62-BBABB94FEF39}" type="datetimeFigureOut">
              <a:rPr lang="pt-PT" smtClean="0"/>
              <a:t>13/05/20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FD49-C31B-C24A-A0B5-4A7643D13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38157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A0134-4465-B543-8F62-BBABB94FEF39}" type="datetimeFigureOut">
              <a:rPr lang="pt-PT" smtClean="0"/>
              <a:t>13/05/20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FD49-C31B-C24A-A0B5-4A7643D13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4294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51737" y="540335"/>
            <a:ext cx="1853580" cy="8600713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0997" y="540335"/>
            <a:ext cx="5453286" cy="8600713"/>
          </a:xfrm>
        </p:spPr>
        <p:txBody>
          <a:bodyPr vert="eaVert"/>
          <a:lstStyle/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A0134-4465-B543-8F62-BBABB94FEF39}" type="datetimeFigureOut">
              <a:rPr lang="pt-PT" smtClean="0"/>
              <a:t>13/05/20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FD49-C31B-C24A-A0B5-4A7643D13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57426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A0134-4465-B543-8F62-BBABB94FEF39}" type="datetimeFigureOut">
              <a:rPr lang="pt-PT" smtClean="0"/>
              <a:t>13/05/20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FD49-C31B-C24A-A0B5-4A7643D13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023294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520" y="2530177"/>
            <a:ext cx="7414320" cy="4221655"/>
          </a:xfrm>
        </p:spPr>
        <p:txBody>
          <a:bodyPr anchor="b"/>
          <a:lstStyle>
            <a:lvl1pPr>
              <a:defRPr sz="5641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6520" y="6791770"/>
            <a:ext cx="7414320" cy="2220069"/>
          </a:xfrm>
        </p:spPr>
        <p:txBody>
          <a:bodyPr/>
          <a:lstStyle>
            <a:lvl1pPr marL="0" indent="0">
              <a:buNone/>
              <a:defRPr sz="2256">
                <a:solidFill>
                  <a:schemeClr val="tx1"/>
                </a:solidFill>
              </a:defRPr>
            </a:lvl1pPr>
            <a:lvl2pPr marL="429814" indent="0">
              <a:buNone/>
              <a:defRPr sz="1880">
                <a:solidFill>
                  <a:schemeClr val="tx1">
                    <a:tint val="75000"/>
                  </a:schemeClr>
                </a:solidFill>
              </a:defRPr>
            </a:lvl2pPr>
            <a:lvl3pPr marL="859627" indent="0">
              <a:buNone/>
              <a:defRPr sz="1692">
                <a:solidFill>
                  <a:schemeClr val="tx1">
                    <a:tint val="75000"/>
                  </a:schemeClr>
                </a:solidFill>
              </a:defRPr>
            </a:lvl3pPr>
            <a:lvl4pPr marL="1289441" indent="0">
              <a:buNone/>
              <a:defRPr sz="1504">
                <a:solidFill>
                  <a:schemeClr val="tx1">
                    <a:tint val="75000"/>
                  </a:schemeClr>
                </a:solidFill>
              </a:defRPr>
            </a:lvl4pPr>
            <a:lvl5pPr marL="1719255" indent="0">
              <a:buNone/>
              <a:defRPr sz="1504">
                <a:solidFill>
                  <a:schemeClr val="tx1">
                    <a:tint val="75000"/>
                  </a:schemeClr>
                </a:solidFill>
              </a:defRPr>
            </a:lvl5pPr>
            <a:lvl6pPr marL="2149069" indent="0">
              <a:buNone/>
              <a:defRPr sz="1504">
                <a:solidFill>
                  <a:schemeClr val="tx1">
                    <a:tint val="75000"/>
                  </a:schemeClr>
                </a:solidFill>
              </a:defRPr>
            </a:lvl6pPr>
            <a:lvl7pPr marL="2578882" indent="0">
              <a:buNone/>
              <a:defRPr sz="1504">
                <a:solidFill>
                  <a:schemeClr val="tx1">
                    <a:tint val="75000"/>
                  </a:schemeClr>
                </a:solidFill>
              </a:defRPr>
            </a:lvl7pPr>
            <a:lvl8pPr marL="3008696" indent="0">
              <a:buNone/>
              <a:defRPr sz="1504">
                <a:solidFill>
                  <a:schemeClr val="tx1">
                    <a:tint val="75000"/>
                  </a:schemeClr>
                </a:solidFill>
              </a:defRPr>
            </a:lvl8pPr>
            <a:lvl9pPr marL="3438510" indent="0">
              <a:buNone/>
              <a:defRPr sz="150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A0134-4465-B543-8F62-BBABB94FEF39}" type="datetimeFigureOut">
              <a:rPr lang="pt-PT" smtClean="0"/>
              <a:t>13/05/20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FD49-C31B-C24A-A0B5-4A7643D13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02309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997" y="2701672"/>
            <a:ext cx="3653433" cy="6439376"/>
          </a:xfrm>
        </p:spPr>
        <p:txBody>
          <a:bodyPr/>
          <a:lstStyle/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51883" y="2701672"/>
            <a:ext cx="3653433" cy="6439376"/>
          </a:xfrm>
        </p:spPr>
        <p:txBody>
          <a:bodyPr/>
          <a:lstStyle/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A0134-4465-B543-8F62-BBABB94FEF39}" type="datetimeFigureOut">
              <a:rPr lang="pt-PT" smtClean="0"/>
              <a:t>13/05/20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FD49-C31B-C24A-A0B5-4A7643D13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108756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116" y="540337"/>
            <a:ext cx="7414320" cy="1961649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2117" y="2487888"/>
            <a:ext cx="3636643" cy="1219275"/>
          </a:xfrm>
        </p:spPr>
        <p:txBody>
          <a:bodyPr anchor="b"/>
          <a:lstStyle>
            <a:lvl1pPr marL="0" indent="0">
              <a:buNone/>
              <a:defRPr sz="2256" b="1"/>
            </a:lvl1pPr>
            <a:lvl2pPr marL="429814" indent="0">
              <a:buNone/>
              <a:defRPr sz="1880" b="1"/>
            </a:lvl2pPr>
            <a:lvl3pPr marL="859627" indent="0">
              <a:buNone/>
              <a:defRPr sz="1692" b="1"/>
            </a:lvl3pPr>
            <a:lvl4pPr marL="1289441" indent="0">
              <a:buNone/>
              <a:defRPr sz="1504" b="1"/>
            </a:lvl4pPr>
            <a:lvl5pPr marL="1719255" indent="0">
              <a:buNone/>
              <a:defRPr sz="1504" b="1"/>
            </a:lvl5pPr>
            <a:lvl6pPr marL="2149069" indent="0">
              <a:buNone/>
              <a:defRPr sz="1504" b="1"/>
            </a:lvl6pPr>
            <a:lvl7pPr marL="2578882" indent="0">
              <a:buNone/>
              <a:defRPr sz="1504" b="1"/>
            </a:lvl7pPr>
            <a:lvl8pPr marL="3008696" indent="0">
              <a:buNone/>
              <a:defRPr sz="1504" b="1"/>
            </a:lvl8pPr>
            <a:lvl9pPr marL="3438510" indent="0">
              <a:buNone/>
              <a:defRPr sz="1504" b="1"/>
            </a:lvl9pPr>
          </a:lstStyle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2117" y="3707163"/>
            <a:ext cx="3636643" cy="5452679"/>
          </a:xfrm>
        </p:spPr>
        <p:txBody>
          <a:bodyPr/>
          <a:lstStyle/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51884" y="2487888"/>
            <a:ext cx="3654553" cy="1219275"/>
          </a:xfrm>
        </p:spPr>
        <p:txBody>
          <a:bodyPr anchor="b"/>
          <a:lstStyle>
            <a:lvl1pPr marL="0" indent="0">
              <a:buNone/>
              <a:defRPr sz="2256" b="1"/>
            </a:lvl1pPr>
            <a:lvl2pPr marL="429814" indent="0">
              <a:buNone/>
              <a:defRPr sz="1880" b="1"/>
            </a:lvl2pPr>
            <a:lvl3pPr marL="859627" indent="0">
              <a:buNone/>
              <a:defRPr sz="1692" b="1"/>
            </a:lvl3pPr>
            <a:lvl4pPr marL="1289441" indent="0">
              <a:buNone/>
              <a:defRPr sz="1504" b="1"/>
            </a:lvl4pPr>
            <a:lvl5pPr marL="1719255" indent="0">
              <a:buNone/>
              <a:defRPr sz="1504" b="1"/>
            </a:lvl5pPr>
            <a:lvl6pPr marL="2149069" indent="0">
              <a:buNone/>
              <a:defRPr sz="1504" b="1"/>
            </a:lvl6pPr>
            <a:lvl7pPr marL="2578882" indent="0">
              <a:buNone/>
              <a:defRPr sz="1504" b="1"/>
            </a:lvl7pPr>
            <a:lvl8pPr marL="3008696" indent="0">
              <a:buNone/>
              <a:defRPr sz="1504" b="1"/>
            </a:lvl8pPr>
            <a:lvl9pPr marL="3438510" indent="0">
              <a:buNone/>
              <a:defRPr sz="1504" b="1"/>
            </a:lvl9pPr>
          </a:lstStyle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351884" y="3707163"/>
            <a:ext cx="3654553" cy="5452679"/>
          </a:xfrm>
        </p:spPr>
        <p:txBody>
          <a:bodyPr/>
          <a:lstStyle/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A0134-4465-B543-8F62-BBABB94FEF39}" type="datetimeFigureOut">
              <a:rPr lang="pt-PT" smtClean="0"/>
              <a:t>13/05/20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FD49-C31B-C24A-A0B5-4A7643D13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912323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A0134-4465-B543-8F62-BBABB94FEF39}" type="datetimeFigureOut">
              <a:rPr lang="pt-PT" smtClean="0"/>
              <a:t>13/05/20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FD49-C31B-C24A-A0B5-4A7643D13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40639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A0134-4465-B543-8F62-BBABB94FEF39}" type="datetimeFigureOut">
              <a:rPr lang="pt-PT" smtClean="0"/>
              <a:t>13/05/20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FD49-C31B-C24A-A0B5-4A7643D13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5038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116" y="676592"/>
            <a:ext cx="2772535" cy="2368074"/>
          </a:xfrm>
        </p:spPr>
        <p:txBody>
          <a:bodyPr anchor="b"/>
          <a:lstStyle>
            <a:lvl1pPr>
              <a:defRPr sz="3008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4553" y="1461254"/>
            <a:ext cx="4351883" cy="7212288"/>
          </a:xfrm>
        </p:spPr>
        <p:txBody>
          <a:bodyPr/>
          <a:lstStyle>
            <a:lvl1pPr>
              <a:defRPr sz="3008"/>
            </a:lvl1pPr>
            <a:lvl2pPr>
              <a:defRPr sz="2632"/>
            </a:lvl2pPr>
            <a:lvl3pPr>
              <a:defRPr sz="2256"/>
            </a:lvl3pPr>
            <a:lvl4pPr>
              <a:defRPr sz="1880"/>
            </a:lvl4pPr>
            <a:lvl5pPr>
              <a:defRPr sz="1880"/>
            </a:lvl5pPr>
            <a:lvl6pPr>
              <a:defRPr sz="1880"/>
            </a:lvl6pPr>
            <a:lvl7pPr>
              <a:defRPr sz="1880"/>
            </a:lvl7pPr>
            <a:lvl8pPr>
              <a:defRPr sz="1880"/>
            </a:lvl8pPr>
            <a:lvl9pPr>
              <a:defRPr sz="1880"/>
            </a:lvl9pPr>
          </a:lstStyle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2116" y="3044666"/>
            <a:ext cx="2772535" cy="5640621"/>
          </a:xfrm>
        </p:spPr>
        <p:txBody>
          <a:bodyPr/>
          <a:lstStyle>
            <a:lvl1pPr marL="0" indent="0">
              <a:buNone/>
              <a:defRPr sz="1504"/>
            </a:lvl1pPr>
            <a:lvl2pPr marL="429814" indent="0">
              <a:buNone/>
              <a:defRPr sz="1316"/>
            </a:lvl2pPr>
            <a:lvl3pPr marL="859627" indent="0">
              <a:buNone/>
              <a:defRPr sz="1128"/>
            </a:lvl3pPr>
            <a:lvl4pPr marL="1289441" indent="0">
              <a:buNone/>
              <a:defRPr sz="940"/>
            </a:lvl4pPr>
            <a:lvl5pPr marL="1719255" indent="0">
              <a:buNone/>
              <a:defRPr sz="940"/>
            </a:lvl5pPr>
            <a:lvl6pPr marL="2149069" indent="0">
              <a:buNone/>
              <a:defRPr sz="940"/>
            </a:lvl6pPr>
            <a:lvl7pPr marL="2578882" indent="0">
              <a:buNone/>
              <a:defRPr sz="940"/>
            </a:lvl7pPr>
            <a:lvl8pPr marL="3008696" indent="0">
              <a:buNone/>
              <a:defRPr sz="940"/>
            </a:lvl8pPr>
            <a:lvl9pPr marL="3438510" indent="0">
              <a:buNone/>
              <a:defRPr sz="940"/>
            </a:lvl9pPr>
          </a:lstStyle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A0134-4465-B543-8F62-BBABB94FEF39}" type="datetimeFigureOut">
              <a:rPr lang="pt-PT" smtClean="0"/>
              <a:t>13/05/20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FD49-C31B-C24A-A0B5-4A7643D13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81014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116" y="676592"/>
            <a:ext cx="2772535" cy="2368074"/>
          </a:xfrm>
        </p:spPr>
        <p:txBody>
          <a:bodyPr anchor="b"/>
          <a:lstStyle>
            <a:lvl1pPr>
              <a:defRPr sz="3008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654553" y="1461254"/>
            <a:ext cx="4351883" cy="7212288"/>
          </a:xfrm>
        </p:spPr>
        <p:txBody>
          <a:bodyPr anchor="t"/>
          <a:lstStyle>
            <a:lvl1pPr marL="0" indent="0">
              <a:buNone/>
              <a:defRPr sz="3008"/>
            </a:lvl1pPr>
            <a:lvl2pPr marL="429814" indent="0">
              <a:buNone/>
              <a:defRPr sz="2632"/>
            </a:lvl2pPr>
            <a:lvl3pPr marL="859627" indent="0">
              <a:buNone/>
              <a:defRPr sz="2256"/>
            </a:lvl3pPr>
            <a:lvl4pPr marL="1289441" indent="0">
              <a:buNone/>
              <a:defRPr sz="1880"/>
            </a:lvl4pPr>
            <a:lvl5pPr marL="1719255" indent="0">
              <a:buNone/>
              <a:defRPr sz="1880"/>
            </a:lvl5pPr>
            <a:lvl6pPr marL="2149069" indent="0">
              <a:buNone/>
              <a:defRPr sz="1880"/>
            </a:lvl6pPr>
            <a:lvl7pPr marL="2578882" indent="0">
              <a:buNone/>
              <a:defRPr sz="1880"/>
            </a:lvl7pPr>
            <a:lvl8pPr marL="3008696" indent="0">
              <a:buNone/>
              <a:defRPr sz="1880"/>
            </a:lvl8pPr>
            <a:lvl9pPr marL="3438510" indent="0">
              <a:buNone/>
              <a:defRPr sz="1880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2116" y="3044666"/>
            <a:ext cx="2772535" cy="5640621"/>
          </a:xfrm>
        </p:spPr>
        <p:txBody>
          <a:bodyPr/>
          <a:lstStyle>
            <a:lvl1pPr marL="0" indent="0">
              <a:buNone/>
              <a:defRPr sz="1504"/>
            </a:lvl1pPr>
            <a:lvl2pPr marL="429814" indent="0">
              <a:buNone/>
              <a:defRPr sz="1316"/>
            </a:lvl2pPr>
            <a:lvl3pPr marL="859627" indent="0">
              <a:buNone/>
              <a:defRPr sz="1128"/>
            </a:lvl3pPr>
            <a:lvl4pPr marL="1289441" indent="0">
              <a:buNone/>
              <a:defRPr sz="940"/>
            </a:lvl4pPr>
            <a:lvl5pPr marL="1719255" indent="0">
              <a:buNone/>
              <a:defRPr sz="940"/>
            </a:lvl5pPr>
            <a:lvl6pPr marL="2149069" indent="0">
              <a:buNone/>
              <a:defRPr sz="940"/>
            </a:lvl6pPr>
            <a:lvl7pPr marL="2578882" indent="0">
              <a:buNone/>
              <a:defRPr sz="940"/>
            </a:lvl7pPr>
            <a:lvl8pPr marL="3008696" indent="0">
              <a:buNone/>
              <a:defRPr sz="940"/>
            </a:lvl8pPr>
            <a:lvl9pPr marL="3438510" indent="0">
              <a:buNone/>
              <a:defRPr sz="940"/>
            </a:lvl9pPr>
          </a:lstStyle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A0134-4465-B543-8F62-BBABB94FEF39}" type="datetimeFigureOut">
              <a:rPr lang="pt-PT" smtClean="0"/>
              <a:t>13/05/20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D4FD49-C31B-C24A-A0B5-4A7643D13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147512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0997" y="540337"/>
            <a:ext cx="7414320" cy="19616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0997" y="2701672"/>
            <a:ext cx="7414320" cy="6439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Editar os estilos de texto do Modelo Global
Segundo nível
Terceiro nível
Quarto nível
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0997" y="9406518"/>
            <a:ext cx="1934170" cy="5403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DA0134-4465-B543-8F62-BBABB94FEF39}" type="datetimeFigureOut">
              <a:rPr lang="pt-PT" smtClean="0"/>
              <a:t>13/05/20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47529" y="9406518"/>
            <a:ext cx="2901256" cy="5403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71146" y="9406518"/>
            <a:ext cx="1934170" cy="5403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2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D4FD49-C31B-C24A-A0B5-4A7643D13BE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44554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xStyles>
    <p:titleStyle>
      <a:lvl1pPr algn="l" defTabSz="859627" rtl="0" eaLnBrk="1" latinLnBrk="0" hangingPunct="1">
        <a:lnSpc>
          <a:spcPct val="90000"/>
        </a:lnSpc>
        <a:spcBef>
          <a:spcPct val="0"/>
        </a:spcBef>
        <a:buNone/>
        <a:defRPr sz="413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4907" indent="-214907" algn="l" defTabSz="859627" rtl="0" eaLnBrk="1" latinLnBrk="0" hangingPunct="1">
        <a:lnSpc>
          <a:spcPct val="90000"/>
        </a:lnSpc>
        <a:spcBef>
          <a:spcPts val="940"/>
        </a:spcBef>
        <a:buFont typeface="Arial" panose="020B0604020202020204" pitchFamily="34" charset="0"/>
        <a:buChar char="•"/>
        <a:defRPr sz="2632" kern="1200">
          <a:solidFill>
            <a:schemeClr val="tx1"/>
          </a:solidFill>
          <a:latin typeface="+mn-lt"/>
          <a:ea typeface="+mn-ea"/>
          <a:cs typeface="+mn-cs"/>
        </a:defRPr>
      </a:lvl1pPr>
      <a:lvl2pPr marL="644721" indent="-214907" algn="l" defTabSz="859627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2256" kern="1200">
          <a:solidFill>
            <a:schemeClr val="tx1"/>
          </a:solidFill>
          <a:latin typeface="+mn-lt"/>
          <a:ea typeface="+mn-ea"/>
          <a:cs typeface="+mn-cs"/>
        </a:defRPr>
      </a:lvl2pPr>
      <a:lvl3pPr marL="1074534" indent="-214907" algn="l" defTabSz="859627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880" kern="1200">
          <a:solidFill>
            <a:schemeClr val="tx1"/>
          </a:solidFill>
          <a:latin typeface="+mn-lt"/>
          <a:ea typeface="+mn-ea"/>
          <a:cs typeface="+mn-cs"/>
        </a:defRPr>
      </a:lvl3pPr>
      <a:lvl4pPr marL="1504348" indent="-214907" algn="l" defTabSz="859627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92" kern="1200">
          <a:solidFill>
            <a:schemeClr val="tx1"/>
          </a:solidFill>
          <a:latin typeface="+mn-lt"/>
          <a:ea typeface="+mn-ea"/>
          <a:cs typeface="+mn-cs"/>
        </a:defRPr>
      </a:lvl4pPr>
      <a:lvl5pPr marL="1934162" indent="-214907" algn="l" defTabSz="859627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92" kern="1200">
          <a:solidFill>
            <a:schemeClr val="tx1"/>
          </a:solidFill>
          <a:latin typeface="+mn-lt"/>
          <a:ea typeface="+mn-ea"/>
          <a:cs typeface="+mn-cs"/>
        </a:defRPr>
      </a:lvl5pPr>
      <a:lvl6pPr marL="2363975" indent="-214907" algn="l" defTabSz="859627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92" kern="1200">
          <a:solidFill>
            <a:schemeClr val="tx1"/>
          </a:solidFill>
          <a:latin typeface="+mn-lt"/>
          <a:ea typeface="+mn-ea"/>
          <a:cs typeface="+mn-cs"/>
        </a:defRPr>
      </a:lvl6pPr>
      <a:lvl7pPr marL="2793789" indent="-214907" algn="l" defTabSz="859627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92" kern="1200">
          <a:solidFill>
            <a:schemeClr val="tx1"/>
          </a:solidFill>
          <a:latin typeface="+mn-lt"/>
          <a:ea typeface="+mn-ea"/>
          <a:cs typeface="+mn-cs"/>
        </a:defRPr>
      </a:lvl7pPr>
      <a:lvl8pPr marL="3223603" indent="-214907" algn="l" defTabSz="859627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92" kern="1200">
          <a:solidFill>
            <a:schemeClr val="tx1"/>
          </a:solidFill>
          <a:latin typeface="+mn-lt"/>
          <a:ea typeface="+mn-ea"/>
          <a:cs typeface="+mn-cs"/>
        </a:defRPr>
      </a:lvl8pPr>
      <a:lvl9pPr marL="3653417" indent="-214907" algn="l" defTabSz="859627" rtl="0" eaLnBrk="1" latinLnBrk="0" hangingPunct="1">
        <a:lnSpc>
          <a:spcPct val="90000"/>
        </a:lnSpc>
        <a:spcBef>
          <a:spcPts val="470"/>
        </a:spcBef>
        <a:buFont typeface="Arial" panose="020B0604020202020204" pitchFamily="34" charset="0"/>
        <a:buChar char="•"/>
        <a:defRPr sz="169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9627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1pPr>
      <a:lvl2pPr marL="429814" algn="l" defTabSz="859627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2pPr>
      <a:lvl3pPr marL="859627" algn="l" defTabSz="859627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3pPr>
      <a:lvl4pPr marL="1289441" algn="l" defTabSz="859627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4pPr>
      <a:lvl5pPr marL="1719255" algn="l" defTabSz="859627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5pPr>
      <a:lvl6pPr marL="2149069" algn="l" defTabSz="859627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6pPr>
      <a:lvl7pPr marL="2578882" algn="l" defTabSz="859627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7pPr>
      <a:lvl8pPr marL="3008696" algn="l" defTabSz="859627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8pPr>
      <a:lvl9pPr marL="3438510" algn="l" defTabSz="859627" rtl="0" eaLnBrk="1" latinLnBrk="0" hangingPunct="1">
        <a:defRPr sz="169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gif"/><Relationship Id="rId5" Type="http://schemas.openxmlformats.org/officeDocument/2006/relationships/image" Target="../media/image2.gif"/><Relationship Id="rId10" Type="http://schemas.openxmlformats.org/officeDocument/2006/relationships/image" Target="../media/image7.png"/><Relationship Id="rId4" Type="http://schemas.openxmlformats.org/officeDocument/2006/relationships/image" Target="../media/image1.jpg"/><Relationship Id="rId9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9" descr="09">
            <a:extLst>
              <a:ext uri="{FF2B5EF4-FFF2-40B4-BE49-F238E27FC236}">
                <a16:creationId xmlns:a16="http://schemas.microsoft.com/office/drawing/2014/main" id="{06787D41-5637-1642-BFA4-87A2BC55414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098" y="927288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9" descr="09">
            <a:extLst>
              <a:ext uri="{FF2B5EF4-FFF2-40B4-BE49-F238E27FC236}">
                <a16:creationId xmlns:a16="http://schemas.microsoft.com/office/drawing/2014/main" id="{65D545A5-81DC-B049-B107-C7FA8099901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929" y="925344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 descr="09">
            <a:extLst>
              <a:ext uri="{FF2B5EF4-FFF2-40B4-BE49-F238E27FC236}">
                <a16:creationId xmlns:a16="http://schemas.microsoft.com/office/drawing/2014/main" id="{87715E28-30A7-3340-9452-C386388CB17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89" y="813430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9" descr="09">
            <a:extLst>
              <a:ext uri="{FF2B5EF4-FFF2-40B4-BE49-F238E27FC236}">
                <a16:creationId xmlns:a16="http://schemas.microsoft.com/office/drawing/2014/main" id="{B1DC7D84-C7B8-E645-86C2-AD0F697E2D9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291" y="930879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9" descr="09">
            <a:extLst>
              <a:ext uri="{FF2B5EF4-FFF2-40B4-BE49-F238E27FC236}">
                <a16:creationId xmlns:a16="http://schemas.microsoft.com/office/drawing/2014/main" id="{DDD5261C-9FE9-1D44-AED2-87A1D7E177F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9449" y="7803356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m 142" descr="34.gif">
            <a:extLst>
              <a:ext uri="{FF2B5EF4-FFF2-40B4-BE49-F238E27FC236}">
                <a16:creationId xmlns:a16="http://schemas.microsoft.com/office/drawing/2014/main" id="{20E25B09-49D1-F64D-AD92-FCD32FF85D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503" y="838010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4" descr="39">
            <a:extLst>
              <a:ext uri="{FF2B5EF4-FFF2-40B4-BE49-F238E27FC236}">
                <a16:creationId xmlns:a16="http://schemas.microsoft.com/office/drawing/2014/main" id="{11B852E9-5468-8E4A-AD3F-253715EE32D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468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4" descr="39">
            <a:extLst>
              <a:ext uri="{FF2B5EF4-FFF2-40B4-BE49-F238E27FC236}">
                <a16:creationId xmlns:a16="http://schemas.microsoft.com/office/drawing/2014/main" id="{825D6DC7-D559-D148-B216-72B674C5CDA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14875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39">
            <a:extLst>
              <a:ext uri="{FF2B5EF4-FFF2-40B4-BE49-F238E27FC236}">
                <a16:creationId xmlns:a16="http://schemas.microsoft.com/office/drawing/2014/main" id="{4B584569-EB55-E147-810B-C2499CCEACE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7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4" descr="39">
            <a:extLst>
              <a:ext uri="{FF2B5EF4-FFF2-40B4-BE49-F238E27FC236}">
                <a16:creationId xmlns:a16="http://schemas.microsoft.com/office/drawing/2014/main" id="{DC3AB81A-6B58-7641-AFC4-3DF1D24082F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4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4" descr="39">
            <a:extLst>
              <a:ext uri="{FF2B5EF4-FFF2-40B4-BE49-F238E27FC236}">
                <a16:creationId xmlns:a16="http://schemas.microsoft.com/office/drawing/2014/main" id="{A44FBBB4-4593-4D46-807E-BEFE256F7C2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1" y="561974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4" descr="39">
            <a:extLst>
              <a:ext uri="{FF2B5EF4-FFF2-40B4-BE49-F238E27FC236}">
                <a16:creationId xmlns:a16="http://schemas.microsoft.com/office/drawing/2014/main" id="{495BC84F-C7F0-1745-859D-EC3D8E051A2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94" y="746521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9" descr="09">
            <a:extLst>
              <a:ext uri="{FF2B5EF4-FFF2-40B4-BE49-F238E27FC236}">
                <a16:creationId xmlns:a16="http://schemas.microsoft.com/office/drawing/2014/main" id="{B8B31A14-25BC-2044-AF30-A9C33B4EBEE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7" y="799973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9" descr="09">
            <a:extLst>
              <a:ext uri="{FF2B5EF4-FFF2-40B4-BE49-F238E27FC236}">
                <a16:creationId xmlns:a16="http://schemas.microsoft.com/office/drawing/2014/main" id="{32987317-3D2F-3741-8E69-8299EA2E621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653" y="827438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magem 30" descr="73.gif">
            <a:extLst>
              <a:ext uri="{FF2B5EF4-FFF2-40B4-BE49-F238E27FC236}">
                <a16:creationId xmlns:a16="http://schemas.microsoft.com/office/drawing/2014/main" id="{C9547D98-152E-3043-8440-1CC87068DABA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73121" y="8532918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m 30" descr="73.gif">
            <a:extLst>
              <a:ext uri="{FF2B5EF4-FFF2-40B4-BE49-F238E27FC236}">
                <a16:creationId xmlns:a16="http://schemas.microsoft.com/office/drawing/2014/main" id="{D28DCE42-40C8-E640-AB08-B0428E968613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9016" y="848488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Imagem 30" descr="73.gif">
            <a:extLst>
              <a:ext uri="{FF2B5EF4-FFF2-40B4-BE49-F238E27FC236}">
                <a16:creationId xmlns:a16="http://schemas.microsoft.com/office/drawing/2014/main" id="{0AE83177-CCDE-6041-96A3-78470C5F31EE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356838" y="8846301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agem 30" descr="73.gif">
            <a:extLst>
              <a:ext uri="{FF2B5EF4-FFF2-40B4-BE49-F238E27FC236}">
                <a16:creationId xmlns:a16="http://schemas.microsoft.com/office/drawing/2014/main" id="{13BF21D4-2758-E449-AF75-EC5A79EF3373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2172" y="9039129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Imagem 30" descr="73.gif">
            <a:extLst>
              <a:ext uri="{FF2B5EF4-FFF2-40B4-BE49-F238E27FC236}">
                <a16:creationId xmlns:a16="http://schemas.microsoft.com/office/drawing/2014/main" id="{AFC9203F-3BBF-F44C-AF93-B4B64A962339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38510" y="905638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Imagem 30" descr="73.gif">
            <a:extLst>
              <a:ext uri="{FF2B5EF4-FFF2-40B4-BE49-F238E27FC236}">
                <a16:creationId xmlns:a16="http://schemas.microsoft.com/office/drawing/2014/main" id="{3C1A24DA-A7DC-BF48-9C5C-23B9A23482AA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73156" y="9094481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m 30" descr="73.gif">
            <a:extLst>
              <a:ext uri="{FF2B5EF4-FFF2-40B4-BE49-F238E27FC236}">
                <a16:creationId xmlns:a16="http://schemas.microsoft.com/office/drawing/2014/main" id="{D0EDE40D-439F-A840-A47D-067F8020D69D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376" y="9094481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9" descr="09">
            <a:extLst>
              <a:ext uri="{FF2B5EF4-FFF2-40B4-BE49-F238E27FC236}">
                <a16:creationId xmlns:a16="http://schemas.microsoft.com/office/drawing/2014/main" id="{B88DB9F1-CFE5-7146-ACB0-B020A609CBC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56" y="821859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9" descr="09">
            <a:extLst>
              <a:ext uri="{FF2B5EF4-FFF2-40B4-BE49-F238E27FC236}">
                <a16:creationId xmlns:a16="http://schemas.microsoft.com/office/drawing/2014/main" id="{89C00BCF-0D11-AD4F-8BBE-F9AF18FA248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348" y="803202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9" descr="09">
            <a:extLst>
              <a:ext uri="{FF2B5EF4-FFF2-40B4-BE49-F238E27FC236}">
                <a16:creationId xmlns:a16="http://schemas.microsoft.com/office/drawing/2014/main" id="{71DE2EB3-8CBD-3640-9E3C-ECC43E85CD8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775" y="793896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9" descr="09">
            <a:extLst>
              <a:ext uri="{FF2B5EF4-FFF2-40B4-BE49-F238E27FC236}">
                <a16:creationId xmlns:a16="http://schemas.microsoft.com/office/drawing/2014/main" id="{15048B64-9D28-424F-843F-3D6FC1119AE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227" y="924034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Imagem 19" descr="floaties30.gif">
            <a:extLst>
              <a:ext uri="{FF2B5EF4-FFF2-40B4-BE49-F238E27FC236}">
                <a16:creationId xmlns:a16="http://schemas.microsoft.com/office/drawing/2014/main" id="{51346D8E-6DCA-0043-8E9B-7259A342FE24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841" y="923735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Imagem 19" descr="floaties30.gif">
            <a:extLst>
              <a:ext uri="{FF2B5EF4-FFF2-40B4-BE49-F238E27FC236}">
                <a16:creationId xmlns:a16="http://schemas.microsoft.com/office/drawing/2014/main" id="{D93599E3-518A-2F49-BA0E-4E2FBCAF125D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939301" y="7649818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9" descr="09">
            <a:extLst>
              <a:ext uri="{FF2B5EF4-FFF2-40B4-BE49-F238E27FC236}">
                <a16:creationId xmlns:a16="http://schemas.microsoft.com/office/drawing/2014/main" id="{752E01C5-8943-6A4A-92A8-2D8C1C13864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608" y="90944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9" descr="09">
            <a:extLst>
              <a:ext uri="{FF2B5EF4-FFF2-40B4-BE49-F238E27FC236}">
                <a16:creationId xmlns:a16="http://schemas.microsoft.com/office/drawing/2014/main" id="{8F5FDCEB-4FF8-C84A-82BC-515FBDCB0C9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121" y="90944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9" descr="09">
            <a:extLst>
              <a:ext uri="{FF2B5EF4-FFF2-40B4-BE49-F238E27FC236}">
                <a16:creationId xmlns:a16="http://schemas.microsoft.com/office/drawing/2014/main" id="{8A664998-C41A-BF48-9DE0-A946259E7B5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161" y="824142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9" descr="09">
            <a:extLst>
              <a:ext uri="{FF2B5EF4-FFF2-40B4-BE49-F238E27FC236}">
                <a16:creationId xmlns:a16="http://schemas.microsoft.com/office/drawing/2014/main" id="{494D562E-64D2-5147-9322-40260472F1F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291" y="866027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9" descr="09">
            <a:extLst>
              <a:ext uri="{FF2B5EF4-FFF2-40B4-BE49-F238E27FC236}">
                <a16:creationId xmlns:a16="http://schemas.microsoft.com/office/drawing/2014/main" id="{9D846228-F0F7-4A49-8D6E-E4D916A9701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774" y="830129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9" descr="09">
            <a:extLst>
              <a:ext uri="{FF2B5EF4-FFF2-40B4-BE49-F238E27FC236}">
                <a16:creationId xmlns:a16="http://schemas.microsoft.com/office/drawing/2014/main" id="{962D2892-6738-0C4E-BE2F-E70FF0B3BB8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877" y="812769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Imagem 19" descr="floaties30.gif">
            <a:extLst>
              <a:ext uri="{FF2B5EF4-FFF2-40B4-BE49-F238E27FC236}">
                <a16:creationId xmlns:a16="http://schemas.microsoft.com/office/drawing/2014/main" id="{1DC75B2A-E336-0F44-9A2B-8E3A8A51E364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298748" y="7897999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Imagem 19" descr="floaties30.gif">
            <a:extLst>
              <a:ext uri="{FF2B5EF4-FFF2-40B4-BE49-F238E27FC236}">
                <a16:creationId xmlns:a16="http://schemas.microsoft.com/office/drawing/2014/main" id="{BCE4105B-34BB-CD4F-AB96-BBC2A5AD764A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7585132" y="671094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9" descr="09">
            <a:extLst>
              <a:ext uri="{FF2B5EF4-FFF2-40B4-BE49-F238E27FC236}">
                <a16:creationId xmlns:a16="http://schemas.microsoft.com/office/drawing/2014/main" id="{C90B9ADB-3924-C44E-9419-A31764BD63C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179" y="905638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9" descr="09">
            <a:extLst>
              <a:ext uri="{FF2B5EF4-FFF2-40B4-BE49-F238E27FC236}">
                <a16:creationId xmlns:a16="http://schemas.microsoft.com/office/drawing/2014/main" id="{7D981747-C423-CF4B-ABBD-0A12266D908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873729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9" descr="09">
            <a:extLst>
              <a:ext uri="{FF2B5EF4-FFF2-40B4-BE49-F238E27FC236}">
                <a16:creationId xmlns:a16="http://schemas.microsoft.com/office/drawing/2014/main" id="{F122E4E8-8473-7E49-A552-C21C6706BF7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589" y="923735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Maria Angélica (Piano) Música Instrumental de N.mp3">
            <a:hlinkClick r:id="" action="ppaction://media"/>
            <a:extLst>
              <a:ext uri="{FF2B5EF4-FFF2-40B4-BE49-F238E27FC236}">
                <a16:creationId xmlns:a16="http://schemas.microsoft.com/office/drawing/2014/main" id="{0B3DD703-48E3-B945-AF6D-7D6D5F638F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116637" y="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8644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9331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1355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15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7188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8" descr="73.gif">
            <a:extLst>
              <a:ext uri="{FF2B5EF4-FFF2-40B4-BE49-F238E27FC236}">
                <a16:creationId xmlns:a16="http://schemas.microsoft.com/office/drawing/2014/main" id="{5671A891-2B91-0445-9453-AC952FD624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740" y="8899752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m 29" descr="73.gif">
            <a:extLst>
              <a:ext uri="{FF2B5EF4-FFF2-40B4-BE49-F238E27FC236}">
                <a16:creationId xmlns:a16="http://schemas.microsoft.com/office/drawing/2014/main" id="{8442F9F4-7C83-DA43-8034-3AF2E60C0A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95" y="875619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m 30" descr="73.gif">
            <a:extLst>
              <a:ext uri="{FF2B5EF4-FFF2-40B4-BE49-F238E27FC236}">
                <a16:creationId xmlns:a16="http://schemas.microsoft.com/office/drawing/2014/main" id="{2295EE66-86FD-E749-B5A0-9E2A777785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77" y="8899752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31" descr="73.gif">
            <a:extLst>
              <a:ext uri="{FF2B5EF4-FFF2-40B4-BE49-F238E27FC236}">
                <a16:creationId xmlns:a16="http://schemas.microsoft.com/office/drawing/2014/main" id="{0B2CF538-5B69-D549-A32B-BF343F577B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240" y="8591550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m 8" descr="73.gif">
            <a:extLst>
              <a:ext uri="{FF2B5EF4-FFF2-40B4-BE49-F238E27FC236}">
                <a16:creationId xmlns:a16="http://schemas.microsoft.com/office/drawing/2014/main" id="{175AE11C-CC9D-B843-9BC4-6A28DD8213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8231" y="8020050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29" descr="73.gif">
            <a:extLst>
              <a:ext uri="{FF2B5EF4-FFF2-40B4-BE49-F238E27FC236}">
                <a16:creationId xmlns:a16="http://schemas.microsoft.com/office/drawing/2014/main" id="{918C7517-7B37-C142-AFD8-7F71CBE86C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915" y="875619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m 30" descr="73.gif">
            <a:extLst>
              <a:ext uri="{FF2B5EF4-FFF2-40B4-BE49-F238E27FC236}">
                <a16:creationId xmlns:a16="http://schemas.microsoft.com/office/drawing/2014/main" id="{D784FA80-2CB6-214C-A95C-3DC61BBBD0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258" y="8980715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m 31" descr="73.gif">
            <a:extLst>
              <a:ext uri="{FF2B5EF4-FFF2-40B4-BE49-F238E27FC236}">
                <a16:creationId xmlns:a16="http://schemas.microsoft.com/office/drawing/2014/main" id="{0E32E203-86A6-7B4A-A9B5-04DA44A135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442" y="875619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1217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21608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09">
            <a:extLst>
              <a:ext uri="{FF2B5EF4-FFF2-40B4-BE49-F238E27FC236}">
                <a16:creationId xmlns:a16="http://schemas.microsoft.com/office/drawing/2014/main" id="{84DA0FBC-E669-9B43-956F-8F2C57FFFDE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631" y="542925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9" descr="09">
            <a:extLst>
              <a:ext uri="{FF2B5EF4-FFF2-40B4-BE49-F238E27FC236}">
                <a16:creationId xmlns:a16="http://schemas.microsoft.com/office/drawing/2014/main" id="{993EA977-43DD-5444-8055-59149C981F4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850" y="761846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9" descr="09">
            <a:extLst>
              <a:ext uri="{FF2B5EF4-FFF2-40B4-BE49-F238E27FC236}">
                <a16:creationId xmlns:a16="http://schemas.microsoft.com/office/drawing/2014/main" id="{276E64B7-67C9-774F-A5E4-E10BFB2DD58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94" y="905637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9" descr="09">
            <a:extLst>
              <a:ext uri="{FF2B5EF4-FFF2-40B4-BE49-F238E27FC236}">
                <a16:creationId xmlns:a16="http://schemas.microsoft.com/office/drawing/2014/main" id="{7A6EEF65-4F02-9143-A354-6132D968A1A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806" y="727982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 descr="09">
            <a:extLst>
              <a:ext uri="{FF2B5EF4-FFF2-40B4-BE49-F238E27FC236}">
                <a16:creationId xmlns:a16="http://schemas.microsoft.com/office/drawing/2014/main" id="{F07F981F-B38A-BF46-8EFE-AC3B0C3C895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29438" y="5772150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142" descr="34.gif">
            <a:extLst>
              <a:ext uri="{FF2B5EF4-FFF2-40B4-BE49-F238E27FC236}">
                <a16:creationId xmlns:a16="http://schemas.microsoft.com/office/drawing/2014/main" id="{89F57E76-0A55-7649-B5CF-AA379D0248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503" y="838010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4" descr="39">
            <a:extLst>
              <a:ext uri="{FF2B5EF4-FFF2-40B4-BE49-F238E27FC236}">
                <a16:creationId xmlns:a16="http://schemas.microsoft.com/office/drawing/2014/main" id="{EA93A8E7-2C32-CA4B-B636-04D253AE0D8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468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4" descr="39">
            <a:extLst>
              <a:ext uri="{FF2B5EF4-FFF2-40B4-BE49-F238E27FC236}">
                <a16:creationId xmlns:a16="http://schemas.microsoft.com/office/drawing/2014/main" id="{3E6806B4-0D72-9343-89F4-0B67F4A4C2C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14875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4" descr="39">
            <a:extLst>
              <a:ext uri="{FF2B5EF4-FFF2-40B4-BE49-F238E27FC236}">
                <a16:creationId xmlns:a16="http://schemas.microsoft.com/office/drawing/2014/main" id="{1952DA62-8093-E549-B55A-26D0D57D755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7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4" descr="39">
            <a:extLst>
              <a:ext uri="{FF2B5EF4-FFF2-40B4-BE49-F238E27FC236}">
                <a16:creationId xmlns:a16="http://schemas.microsoft.com/office/drawing/2014/main" id="{302072F6-013C-164F-A2D3-6F27164F88F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4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39">
            <a:extLst>
              <a:ext uri="{FF2B5EF4-FFF2-40B4-BE49-F238E27FC236}">
                <a16:creationId xmlns:a16="http://schemas.microsoft.com/office/drawing/2014/main" id="{E7306F17-6D26-A24D-9ECA-E669B600B09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1" y="561974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4" descr="39">
            <a:extLst>
              <a:ext uri="{FF2B5EF4-FFF2-40B4-BE49-F238E27FC236}">
                <a16:creationId xmlns:a16="http://schemas.microsoft.com/office/drawing/2014/main" id="{56DD58B4-33D1-694E-8448-E9151D347FC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94" y="746521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 descr="09">
            <a:extLst>
              <a:ext uri="{FF2B5EF4-FFF2-40B4-BE49-F238E27FC236}">
                <a16:creationId xmlns:a16="http://schemas.microsoft.com/office/drawing/2014/main" id="{4999F500-80F7-1049-B858-BF9AE66906F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792" y="934912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9" descr="09">
            <a:extLst>
              <a:ext uri="{FF2B5EF4-FFF2-40B4-BE49-F238E27FC236}">
                <a16:creationId xmlns:a16="http://schemas.microsoft.com/office/drawing/2014/main" id="{B4829940-1CD8-AB4C-AD80-037E246217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995" y="354058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m 30" descr="73.gif">
            <a:extLst>
              <a:ext uri="{FF2B5EF4-FFF2-40B4-BE49-F238E27FC236}">
                <a16:creationId xmlns:a16="http://schemas.microsoft.com/office/drawing/2014/main" id="{09D1DA8D-B522-2841-BEC0-F988F59D53B2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72951" y="7558576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em 30" descr="73.gif">
            <a:extLst>
              <a:ext uri="{FF2B5EF4-FFF2-40B4-BE49-F238E27FC236}">
                <a16:creationId xmlns:a16="http://schemas.microsoft.com/office/drawing/2014/main" id="{FE4A57E3-39B4-5947-8DB0-C69889E4071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9016" y="848488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agem 30" descr="73.gif">
            <a:extLst>
              <a:ext uri="{FF2B5EF4-FFF2-40B4-BE49-F238E27FC236}">
                <a16:creationId xmlns:a16="http://schemas.microsoft.com/office/drawing/2014/main" id="{705BC91E-B9E2-F849-BEE2-3A1C42F70B1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05627" y="719511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m 30" descr="73.gif">
            <a:extLst>
              <a:ext uri="{FF2B5EF4-FFF2-40B4-BE49-F238E27FC236}">
                <a16:creationId xmlns:a16="http://schemas.microsoft.com/office/drawing/2014/main" id="{4EF19D26-F01B-A845-B7B9-F297D145EB72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20350" y="705700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Imagem 30" descr="73.gif">
            <a:extLst>
              <a:ext uri="{FF2B5EF4-FFF2-40B4-BE49-F238E27FC236}">
                <a16:creationId xmlns:a16="http://schemas.microsoft.com/office/drawing/2014/main" id="{CD22D9B3-2F2F-3D42-B81D-8C7D99561AEA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53965" y="763462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agem 30" descr="73.gif">
            <a:extLst>
              <a:ext uri="{FF2B5EF4-FFF2-40B4-BE49-F238E27FC236}">
                <a16:creationId xmlns:a16="http://schemas.microsoft.com/office/drawing/2014/main" id="{1B4AAC86-A762-0B43-992B-282EB1EE604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44630" y="866585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Imagem 30" descr="73.gif">
            <a:extLst>
              <a:ext uri="{FF2B5EF4-FFF2-40B4-BE49-F238E27FC236}">
                <a16:creationId xmlns:a16="http://schemas.microsoft.com/office/drawing/2014/main" id="{6BDF00A7-9D2C-5D43-B536-0A86320B81E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3129" y="76421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9" descr="09">
            <a:extLst>
              <a:ext uri="{FF2B5EF4-FFF2-40B4-BE49-F238E27FC236}">
                <a16:creationId xmlns:a16="http://schemas.microsoft.com/office/drawing/2014/main" id="{4FFE53EB-0BC9-ED48-9BEC-BBEFD055F8B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443" y="482012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9" descr="09">
            <a:extLst>
              <a:ext uri="{FF2B5EF4-FFF2-40B4-BE49-F238E27FC236}">
                <a16:creationId xmlns:a16="http://schemas.microsoft.com/office/drawing/2014/main" id="{39D54C4A-97C6-DD46-BF63-FD89B3298B5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2220" y="798720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9" descr="09">
            <a:extLst>
              <a:ext uri="{FF2B5EF4-FFF2-40B4-BE49-F238E27FC236}">
                <a16:creationId xmlns:a16="http://schemas.microsoft.com/office/drawing/2014/main" id="{F59E55A7-C043-D14A-B7C6-F3F450198F8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61" y="43457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9" descr="09">
            <a:extLst>
              <a:ext uri="{FF2B5EF4-FFF2-40B4-BE49-F238E27FC236}">
                <a16:creationId xmlns:a16="http://schemas.microsoft.com/office/drawing/2014/main" id="{E74EFE11-385A-2D45-AF30-AD55B1F141A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177" y="671512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m 19" descr="floaties30.gif">
            <a:extLst>
              <a:ext uri="{FF2B5EF4-FFF2-40B4-BE49-F238E27FC236}">
                <a16:creationId xmlns:a16="http://schemas.microsoft.com/office/drawing/2014/main" id="{31F1F9D7-8876-204C-BD9B-477DDB80B6F0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841" y="923735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Imagem 19" descr="floaties30.gif">
            <a:extLst>
              <a:ext uri="{FF2B5EF4-FFF2-40B4-BE49-F238E27FC236}">
                <a16:creationId xmlns:a16="http://schemas.microsoft.com/office/drawing/2014/main" id="{C4DBA629-3A2C-DE49-93D6-026F96944B1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939301" y="7649818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9" descr="09">
            <a:extLst>
              <a:ext uri="{FF2B5EF4-FFF2-40B4-BE49-F238E27FC236}">
                <a16:creationId xmlns:a16="http://schemas.microsoft.com/office/drawing/2014/main" id="{B08A2018-94CA-624E-B2EB-A86D290BC9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608" y="90944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9" descr="09">
            <a:extLst>
              <a:ext uri="{FF2B5EF4-FFF2-40B4-BE49-F238E27FC236}">
                <a16:creationId xmlns:a16="http://schemas.microsoft.com/office/drawing/2014/main" id="{B98CBC53-D60E-CE43-9AEC-DFE1D7BD658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121" y="90944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9" descr="09">
            <a:extLst>
              <a:ext uri="{FF2B5EF4-FFF2-40B4-BE49-F238E27FC236}">
                <a16:creationId xmlns:a16="http://schemas.microsoft.com/office/drawing/2014/main" id="{6667010B-A0A6-3242-A3A2-435E433F45C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27" y="569594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9" descr="09">
            <a:extLst>
              <a:ext uri="{FF2B5EF4-FFF2-40B4-BE49-F238E27FC236}">
                <a16:creationId xmlns:a16="http://schemas.microsoft.com/office/drawing/2014/main" id="{F3374ACA-CFF0-B442-BF46-B3540988885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291" y="613886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9" descr="09">
            <a:extLst>
              <a:ext uri="{FF2B5EF4-FFF2-40B4-BE49-F238E27FC236}">
                <a16:creationId xmlns:a16="http://schemas.microsoft.com/office/drawing/2014/main" id="{794BBBA4-24E9-C340-8435-7C23949FD78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793" y="599360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9" descr="09">
            <a:extLst>
              <a:ext uri="{FF2B5EF4-FFF2-40B4-BE49-F238E27FC236}">
                <a16:creationId xmlns:a16="http://schemas.microsoft.com/office/drawing/2014/main" id="{3CBD8675-63E0-3F4D-990F-B77051FF8EB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510" y="620315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Imagem 19" descr="floaties30.gif">
            <a:extLst>
              <a:ext uri="{FF2B5EF4-FFF2-40B4-BE49-F238E27FC236}">
                <a16:creationId xmlns:a16="http://schemas.microsoft.com/office/drawing/2014/main" id="{2CB390AC-0E55-8E4A-B6C2-4CA86A56567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298748" y="7897999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Imagem 19" descr="floaties30.gif">
            <a:extLst>
              <a:ext uri="{FF2B5EF4-FFF2-40B4-BE49-F238E27FC236}">
                <a16:creationId xmlns:a16="http://schemas.microsoft.com/office/drawing/2014/main" id="{E60A0C07-65C1-B14A-B1E2-011BAC3DE40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7585132" y="671094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9" descr="09">
            <a:extLst>
              <a:ext uri="{FF2B5EF4-FFF2-40B4-BE49-F238E27FC236}">
                <a16:creationId xmlns:a16="http://schemas.microsoft.com/office/drawing/2014/main" id="{9834AEF9-BC25-BC4F-9C2A-966F71DE251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179" y="905638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9" descr="09">
            <a:extLst>
              <a:ext uri="{FF2B5EF4-FFF2-40B4-BE49-F238E27FC236}">
                <a16:creationId xmlns:a16="http://schemas.microsoft.com/office/drawing/2014/main" id="{58FEF662-456F-0844-832B-73112A0001C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873729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9" descr="09">
            <a:extLst>
              <a:ext uri="{FF2B5EF4-FFF2-40B4-BE49-F238E27FC236}">
                <a16:creationId xmlns:a16="http://schemas.microsoft.com/office/drawing/2014/main" id="{A843E909-947A-DC49-8C37-E45EB4B3048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625" y="775512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87031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09">
            <a:extLst>
              <a:ext uri="{FF2B5EF4-FFF2-40B4-BE49-F238E27FC236}">
                <a16:creationId xmlns:a16="http://schemas.microsoft.com/office/drawing/2014/main" id="{05C69014-9BFA-024F-B5CB-5E2E63073C0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631" y="542925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9" descr="09">
            <a:extLst>
              <a:ext uri="{FF2B5EF4-FFF2-40B4-BE49-F238E27FC236}">
                <a16:creationId xmlns:a16="http://schemas.microsoft.com/office/drawing/2014/main" id="{42489AAD-0BA3-144B-B20B-C653D2EA041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850" y="761846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9" descr="09">
            <a:extLst>
              <a:ext uri="{FF2B5EF4-FFF2-40B4-BE49-F238E27FC236}">
                <a16:creationId xmlns:a16="http://schemas.microsoft.com/office/drawing/2014/main" id="{8604A4FC-A1C0-F446-9C3B-689D2A32DCF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6" y="941356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9" descr="09">
            <a:extLst>
              <a:ext uri="{FF2B5EF4-FFF2-40B4-BE49-F238E27FC236}">
                <a16:creationId xmlns:a16="http://schemas.microsoft.com/office/drawing/2014/main" id="{8BFA3951-5FAC-084E-85E2-FB55B51DBC9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806" y="727982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 descr="09">
            <a:extLst>
              <a:ext uri="{FF2B5EF4-FFF2-40B4-BE49-F238E27FC236}">
                <a16:creationId xmlns:a16="http://schemas.microsoft.com/office/drawing/2014/main" id="{96188A0A-EE18-2C41-9A74-CFEC3A0AD7E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29438" y="5772150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142" descr="34.gif">
            <a:extLst>
              <a:ext uri="{FF2B5EF4-FFF2-40B4-BE49-F238E27FC236}">
                <a16:creationId xmlns:a16="http://schemas.microsoft.com/office/drawing/2014/main" id="{B09E7967-2846-8A4A-B165-C8FAF5776E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503" y="838010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4" descr="39">
            <a:extLst>
              <a:ext uri="{FF2B5EF4-FFF2-40B4-BE49-F238E27FC236}">
                <a16:creationId xmlns:a16="http://schemas.microsoft.com/office/drawing/2014/main" id="{F85837B3-2EA2-104D-9EA4-895013ADC70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468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4" descr="39">
            <a:extLst>
              <a:ext uri="{FF2B5EF4-FFF2-40B4-BE49-F238E27FC236}">
                <a16:creationId xmlns:a16="http://schemas.microsoft.com/office/drawing/2014/main" id="{B4E6FAF6-2109-3541-BEB1-79E44F2AD39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14875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4" descr="39">
            <a:extLst>
              <a:ext uri="{FF2B5EF4-FFF2-40B4-BE49-F238E27FC236}">
                <a16:creationId xmlns:a16="http://schemas.microsoft.com/office/drawing/2014/main" id="{3C421DCF-F80C-C647-A53E-7EDBFD2A3ED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7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4" descr="39">
            <a:extLst>
              <a:ext uri="{FF2B5EF4-FFF2-40B4-BE49-F238E27FC236}">
                <a16:creationId xmlns:a16="http://schemas.microsoft.com/office/drawing/2014/main" id="{5EDB6DD3-104B-6A4B-90BE-7B3D4676E4F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4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39">
            <a:extLst>
              <a:ext uri="{FF2B5EF4-FFF2-40B4-BE49-F238E27FC236}">
                <a16:creationId xmlns:a16="http://schemas.microsoft.com/office/drawing/2014/main" id="{42A1E498-E20A-1145-BC37-E9F7FF18C1C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1" y="561974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4" descr="39">
            <a:extLst>
              <a:ext uri="{FF2B5EF4-FFF2-40B4-BE49-F238E27FC236}">
                <a16:creationId xmlns:a16="http://schemas.microsoft.com/office/drawing/2014/main" id="{590A61AD-119E-5D4C-B3AC-2B0CA1FC6B1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94" y="746521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 descr="09">
            <a:extLst>
              <a:ext uri="{FF2B5EF4-FFF2-40B4-BE49-F238E27FC236}">
                <a16:creationId xmlns:a16="http://schemas.microsoft.com/office/drawing/2014/main" id="{F163A456-66AF-2F42-8F66-D769B959BA0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36" y="816035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9" descr="09">
            <a:extLst>
              <a:ext uri="{FF2B5EF4-FFF2-40B4-BE49-F238E27FC236}">
                <a16:creationId xmlns:a16="http://schemas.microsoft.com/office/drawing/2014/main" id="{3AC0DF3E-3426-D74F-9BC6-4E15D6B0AC6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8" y="916183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m 30" descr="73.gif">
            <a:extLst>
              <a:ext uri="{FF2B5EF4-FFF2-40B4-BE49-F238E27FC236}">
                <a16:creationId xmlns:a16="http://schemas.microsoft.com/office/drawing/2014/main" id="{2FD778FC-E1BF-B845-9B51-AF3D2D2AC0D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72951" y="7558576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em 30" descr="73.gif">
            <a:extLst>
              <a:ext uri="{FF2B5EF4-FFF2-40B4-BE49-F238E27FC236}">
                <a16:creationId xmlns:a16="http://schemas.microsoft.com/office/drawing/2014/main" id="{86494E16-7D7A-6945-8997-DB1C27B38F6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9016" y="848488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agem 30" descr="73.gif">
            <a:extLst>
              <a:ext uri="{FF2B5EF4-FFF2-40B4-BE49-F238E27FC236}">
                <a16:creationId xmlns:a16="http://schemas.microsoft.com/office/drawing/2014/main" id="{4840D0C1-040A-854C-80B7-61D9BE45006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05627" y="719511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m 30" descr="73.gif">
            <a:extLst>
              <a:ext uri="{FF2B5EF4-FFF2-40B4-BE49-F238E27FC236}">
                <a16:creationId xmlns:a16="http://schemas.microsoft.com/office/drawing/2014/main" id="{539A2E73-D0C8-BE42-A1CF-BF523EC51B6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20350" y="705700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Imagem 30" descr="73.gif">
            <a:extLst>
              <a:ext uri="{FF2B5EF4-FFF2-40B4-BE49-F238E27FC236}">
                <a16:creationId xmlns:a16="http://schemas.microsoft.com/office/drawing/2014/main" id="{E739F01C-D07D-A64C-A5E5-06045F88A90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53965" y="763462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agem 30" descr="73.gif">
            <a:extLst>
              <a:ext uri="{FF2B5EF4-FFF2-40B4-BE49-F238E27FC236}">
                <a16:creationId xmlns:a16="http://schemas.microsoft.com/office/drawing/2014/main" id="{DB78DE1A-AABD-6F4F-8178-B4D064398E06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44630" y="866585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Imagem 30" descr="73.gif">
            <a:extLst>
              <a:ext uri="{FF2B5EF4-FFF2-40B4-BE49-F238E27FC236}">
                <a16:creationId xmlns:a16="http://schemas.microsoft.com/office/drawing/2014/main" id="{347E546C-D9A6-7144-B73F-721CD8751BF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3129" y="76421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9" descr="09">
            <a:extLst>
              <a:ext uri="{FF2B5EF4-FFF2-40B4-BE49-F238E27FC236}">
                <a16:creationId xmlns:a16="http://schemas.microsoft.com/office/drawing/2014/main" id="{A135074A-91E9-6C4D-B9B0-B3C43732D16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81" y="816035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9" descr="09">
            <a:extLst>
              <a:ext uri="{FF2B5EF4-FFF2-40B4-BE49-F238E27FC236}">
                <a16:creationId xmlns:a16="http://schemas.microsoft.com/office/drawing/2014/main" id="{DE57F24B-842A-B343-B14A-3FCBD598D1C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765" y="930539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9" descr="09">
            <a:extLst>
              <a:ext uri="{FF2B5EF4-FFF2-40B4-BE49-F238E27FC236}">
                <a16:creationId xmlns:a16="http://schemas.microsoft.com/office/drawing/2014/main" id="{18E1055C-EB14-C848-A117-37AE86B57E0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49" y="392906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9" descr="09">
            <a:extLst>
              <a:ext uri="{FF2B5EF4-FFF2-40B4-BE49-F238E27FC236}">
                <a16:creationId xmlns:a16="http://schemas.microsoft.com/office/drawing/2014/main" id="{6DB4FEDB-BFD3-6E42-9040-9F26D2AAC35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177" y="671512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m 19" descr="floaties30.gif">
            <a:extLst>
              <a:ext uri="{FF2B5EF4-FFF2-40B4-BE49-F238E27FC236}">
                <a16:creationId xmlns:a16="http://schemas.microsoft.com/office/drawing/2014/main" id="{3F0A9D93-5316-FF47-9617-BCE6FC04C23A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841" y="923735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Imagem 19" descr="floaties30.gif">
            <a:extLst>
              <a:ext uri="{FF2B5EF4-FFF2-40B4-BE49-F238E27FC236}">
                <a16:creationId xmlns:a16="http://schemas.microsoft.com/office/drawing/2014/main" id="{77F51E91-7A2E-A048-85AB-07EFDEEAF81C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939301" y="7649818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9" descr="09">
            <a:extLst>
              <a:ext uri="{FF2B5EF4-FFF2-40B4-BE49-F238E27FC236}">
                <a16:creationId xmlns:a16="http://schemas.microsoft.com/office/drawing/2014/main" id="{961BD37D-6547-E44C-819F-2E07FDDBAB8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608" y="90944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9" descr="09">
            <a:extLst>
              <a:ext uri="{FF2B5EF4-FFF2-40B4-BE49-F238E27FC236}">
                <a16:creationId xmlns:a16="http://schemas.microsoft.com/office/drawing/2014/main" id="{13185D1D-6D48-F24E-B5AF-AF4CB1134C3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121" y="90944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9" descr="09">
            <a:extLst>
              <a:ext uri="{FF2B5EF4-FFF2-40B4-BE49-F238E27FC236}">
                <a16:creationId xmlns:a16="http://schemas.microsoft.com/office/drawing/2014/main" id="{09BF4088-4281-DB49-BCB4-1A5B4023538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27" y="569594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9" descr="09">
            <a:extLst>
              <a:ext uri="{FF2B5EF4-FFF2-40B4-BE49-F238E27FC236}">
                <a16:creationId xmlns:a16="http://schemas.microsoft.com/office/drawing/2014/main" id="{0145DA73-0D5E-944B-BAA7-4FB509A543E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291" y="613886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9" descr="09">
            <a:extLst>
              <a:ext uri="{FF2B5EF4-FFF2-40B4-BE49-F238E27FC236}">
                <a16:creationId xmlns:a16="http://schemas.microsoft.com/office/drawing/2014/main" id="{5EE27B0C-D2B0-1E48-B8ED-37F9E50C39E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793" y="599360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9" descr="09">
            <a:extLst>
              <a:ext uri="{FF2B5EF4-FFF2-40B4-BE49-F238E27FC236}">
                <a16:creationId xmlns:a16="http://schemas.microsoft.com/office/drawing/2014/main" id="{933B56E0-D8C7-5748-82DA-D3CE318FC19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434" y="938023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Imagem 19" descr="floaties30.gif">
            <a:extLst>
              <a:ext uri="{FF2B5EF4-FFF2-40B4-BE49-F238E27FC236}">
                <a16:creationId xmlns:a16="http://schemas.microsoft.com/office/drawing/2014/main" id="{F2FECB8B-6F07-144D-965D-3C48FF59ACD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298748" y="7897999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Imagem 19" descr="floaties30.gif">
            <a:extLst>
              <a:ext uri="{FF2B5EF4-FFF2-40B4-BE49-F238E27FC236}">
                <a16:creationId xmlns:a16="http://schemas.microsoft.com/office/drawing/2014/main" id="{0914D61B-6197-9049-A377-25FB6F773B4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7585132" y="671094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9" descr="09">
            <a:extLst>
              <a:ext uri="{FF2B5EF4-FFF2-40B4-BE49-F238E27FC236}">
                <a16:creationId xmlns:a16="http://schemas.microsoft.com/office/drawing/2014/main" id="{298F94E9-F446-6F4A-80A1-9A3F181E735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179" y="905638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9" descr="09">
            <a:extLst>
              <a:ext uri="{FF2B5EF4-FFF2-40B4-BE49-F238E27FC236}">
                <a16:creationId xmlns:a16="http://schemas.microsoft.com/office/drawing/2014/main" id="{CFB524B8-7064-DE40-B8C1-E3804087E5D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873729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9" descr="09">
            <a:extLst>
              <a:ext uri="{FF2B5EF4-FFF2-40B4-BE49-F238E27FC236}">
                <a16:creationId xmlns:a16="http://schemas.microsoft.com/office/drawing/2014/main" id="{7995A84D-7192-D74B-945D-049C6422D6E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625" y="775512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84049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6588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09">
            <a:extLst>
              <a:ext uri="{FF2B5EF4-FFF2-40B4-BE49-F238E27FC236}">
                <a16:creationId xmlns:a16="http://schemas.microsoft.com/office/drawing/2014/main" id="{780AAB01-061D-6B47-BC46-B1ACEF38D0D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405" y="911683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9" descr="09">
            <a:extLst>
              <a:ext uri="{FF2B5EF4-FFF2-40B4-BE49-F238E27FC236}">
                <a16:creationId xmlns:a16="http://schemas.microsoft.com/office/drawing/2014/main" id="{217075DC-F72F-914D-B38E-B8F271D4911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522" y="855669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9" descr="09">
            <a:extLst>
              <a:ext uri="{FF2B5EF4-FFF2-40B4-BE49-F238E27FC236}">
                <a16:creationId xmlns:a16="http://schemas.microsoft.com/office/drawing/2014/main" id="{784D628E-850D-8D40-BF9A-4D79D1B0CB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564" y="938946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9" descr="09">
            <a:extLst>
              <a:ext uri="{FF2B5EF4-FFF2-40B4-BE49-F238E27FC236}">
                <a16:creationId xmlns:a16="http://schemas.microsoft.com/office/drawing/2014/main" id="{1ACBFCA2-52F7-0045-A7D3-C3B1A36EB1D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042" y="835349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 descr="09">
            <a:extLst>
              <a:ext uri="{FF2B5EF4-FFF2-40B4-BE49-F238E27FC236}">
                <a16:creationId xmlns:a16="http://schemas.microsoft.com/office/drawing/2014/main" id="{74230909-44C8-6E4E-8931-08766097919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62508" y="8348790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142" descr="34.gif">
            <a:extLst>
              <a:ext uri="{FF2B5EF4-FFF2-40B4-BE49-F238E27FC236}">
                <a16:creationId xmlns:a16="http://schemas.microsoft.com/office/drawing/2014/main" id="{64691830-BCC6-A948-A41B-73D9B04029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674" y="8148638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4" descr="39">
            <a:extLst>
              <a:ext uri="{FF2B5EF4-FFF2-40B4-BE49-F238E27FC236}">
                <a16:creationId xmlns:a16="http://schemas.microsoft.com/office/drawing/2014/main" id="{92890629-1970-7044-B62A-1E87D5205FC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1" y="298321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4" descr="39">
            <a:extLst>
              <a:ext uri="{FF2B5EF4-FFF2-40B4-BE49-F238E27FC236}">
                <a16:creationId xmlns:a16="http://schemas.microsoft.com/office/drawing/2014/main" id="{E9B01224-6C27-E248-9E3C-FB7BDE7DAB3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1" y="4483406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4" descr="39">
            <a:extLst>
              <a:ext uri="{FF2B5EF4-FFF2-40B4-BE49-F238E27FC236}">
                <a16:creationId xmlns:a16="http://schemas.microsoft.com/office/drawing/2014/main" id="{04031BC2-43A1-FF4C-BBFA-0C8B8E1C57E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1" y="212596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4" descr="39">
            <a:extLst>
              <a:ext uri="{FF2B5EF4-FFF2-40B4-BE49-F238E27FC236}">
                <a16:creationId xmlns:a16="http://schemas.microsoft.com/office/drawing/2014/main" id="{7FE34EC8-E972-D047-AC4C-8DA95E5152F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71" y="98296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39">
            <a:extLst>
              <a:ext uri="{FF2B5EF4-FFF2-40B4-BE49-F238E27FC236}">
                <a16:creationId xmlns:a16="http://schemas.microsoft.com/office/drawing/2014/main" id="{0EA31ADB-1B34-B44E-B10D-36EAE203D0E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2" y="538828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4" descr="39">
            <a:extLst>
              <a:ext uri="{FF2B5EF4-FFF2-40B4-BE49-F238E27FC236}">
                <a16:creationId xmlns:a16="http://schemas.microsoft.com/office/drawing/2014/main" id="{FFCD9379-D291-D145-9ABB-4D8417EFED7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65" y="72337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 descr="09">
            <a:extLst>
              <a:ext uri="{FF2B5EF4-FFF2-40B4-BE49-F238E27FC236}">
                <a16:creationId xmlns:a16="http://schemas.microsoft.com/office/drawing/2014/main" id="{24117334-421F-6841-92C5-2FAEC65F270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2517" y="759394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9" descr="09">
            <a:extLst>
              <a:ext uri="{FF2B5EF4-FFF2-40B4-BE49-F238E27FC236}">
                <a16:creationId xmlns:a16="http://schemas.microsoft.com/office/drawing/2014/main" id="{4AE2257B-1947-5841-B190-037C97696E7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44" y="737732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m 30" descr="73.gif">
            <a:extLst>
              <a:ext uri="{FF2B5EF4-FFF2-40B4-BE49-F238E27FC236}">
                <a16:creationId xmlns:a16="http://schemas.microsoft.com/office/drawing/2014/main" id="{22917AE5-DBD6-0740-A9CA-655AA0B6C4A6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77518" y="857726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em 30" descr="73.gif">
            <a:extLst>
              <a:ext uri="{FF2B5EF4-FFF2-40B4-BE49-F238E27FC236}">
                <a16:creationId xmlns:a16="http://schemas.microsoft.com/office/drawing/2014/main" id="{DFC33A4B-F665-EC49-8D35-5B5E7D3FCCA9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00051" y="646971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agem 30" descr="73.gif">
            <a:extLst>
              <a:ext uri="{FF2B5EF4-FFF2-40B4-BE49-F238E27FC236}">
                <a16:creationId xmlns:a16="http://schemas.microsoft.com/office/drawing/2014/main" id="{AF99DF08-D970-D740-979C-A9BF0C15DA79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28536" y="681032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m 30" descr="73.gif">
            <a:extLst>
              <a:ext uri="{FF2B5EF4-FFF2-40B4-BE49-F238E27FC236}">
                <a16:creationId xmlns:a16="http://schemas.microsoft.com/office/drawing/2014/main" id="{9FFFFB8A-7F29-B440-8308-70E75F30BF4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76616" y="6942676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Imagem 30" descr="73.gif">
            <a:extLst>
              <a:ext uri="{FF2B5EF4-FFF2-40B4-BE49-F238E27FC236}">
                <a16:creationId xmlns:a16="http://schemas.microsoft.com/office/drawing/2014/main" id="{2EDDD5B3-94DC-E94B-BE3B-C871FDBE09D2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11996" y="9032274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agem 30" descr="73.gif">
            <a:extLst>
              <a:ext uri="{FF2B5EF4-FFF2-40B4-BE49-F238E27FC236}">
                <a16:creationId xmlns:a16="http://schemas.microsoft.com/office/drawing/2014/main" id="{488AC670-D381-D341-B7FB-DD262D9293D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65593" y="7889274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Imagem 30" descr="73.gif">
            <a:extLst>
              <a:ext uri="{FF2B5EF4-FFF2-40B4-BE49-F238E27FC236}">
                <a16:creationId xmlns:a16="http://schemas.microsoft.com/office/drawing/2014/main" id="{79A91A5E-4E69-8342-A1ED-6434E4C5FAC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6102" y="6497118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9" descr="09">
            <a:extLst>
              <a:ext uri="{FF2B5EF4-FFF2-40B4-BE49-F238E27FC236}">
                <a16:creationId xmlns:a16="http://schemas.microsoft.com/office/drawing/2014/main" id="{60DDE269-36DE-8849-BE92-B7C609BB3D6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09" y="861483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9" descr="09">
            <a:extLst>
              <a:ext uri="{FF2B5EF4-FFF2-40B4-BE49-F238E27FC236}">
                <a16:creationId xmlns:a16="http://schemas.microsoft.com/office/drawing/2014/main" id="{3EF183A1-62F0-FA4A-8242-44A3BAE3719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161" y="912513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9" descr="09">
            <a:extLst>
              <a:ext uri="{FF2B5EF4-FFF2-40B4-BE49-F238E27FC236}">
                <a16:creationId xmlns:a16="http://schemas.microsoft.com/office/drawing/2014/main" id="{5C76DFEA-37E9-CD4E-A508-3B456F4FC41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92" y="903227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9" descr="09">
            <a:extLst>
              <a:ext uri="{FF2B5EF4-FFF2-40B4-BE49-F238E27FC236}">
                <a16:creationId xmlns:a16="http://schemas.microsoft.com/office/drawing/2014/main" id="{78C0D48F-C083-534B-9A08-49B1EEF5581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328" y="842114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m 19" descr="floaties30.gif">
            <a:extLst>
              <a:ext uri="{FF2B5EF4-FFF2-40B4-BE49-F238E27FC236}">
                <a16:creationId xmlns:a16="http://schemas.microsoft.com/office/drawing/2014/main" id="{4F645B6B-2D2F-D140-AAA3-55E64FA47F5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12" y="9005888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Imagem 19" descr="floaties30.gif">
            <a:extLst>
              <a:ext uri="{FF2B5EF4-FFF2-40B4-BE49-F238E27FC236}">
                <a16:creationId xmlns:a16="http://schemas.microsoft.com/office/drawing/2014/main" id="{57515B57-B0E3-0D48-99FF-C165F966E21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7113472" y="7418349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9" descr="09">
            <a:extLst>
              <a:ext uri="{FF2B5EF4-FFF2-40B4-BE49-F238E27FC236}">
                <a16:creationId xmlns:a16="http://schemas.microsoft.com/office/drawing/2014/main" id="{59334497-E497-4D48-A91F-DAE489D0954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779" y="886301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9" descr="09">
            <a:extLst>
              <a:ext uri="{FF2B5EF4-FFF2-40B4-BE49-F238E27FC236}">
                <a16:creationId xmlns:a16="http://schemas.microsoft.com/office/drawing/2014/main" id="{839D041D-898E-CA43-8F88-C7943756A51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292" y="886301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9" descr="09">
            <a:extLst>
              <a:ext uri="{FF2B5EF4-FFF2-40B4-BE49-F238E27FC236}">
                <a16:creationId xmlns:a16="http://schemas.microsoft.com/office/drawing/2014/main" id="{CCAC32FA-D077-9E42-86A6-688D1745203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286" y="752943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9" descr="09">
            <a:extLst>
              <a:ext uri="{FF2B5EF4-FFF2-40B4-BE49-F238E27FC236}">
                <a16:creationId xmlns:a16="http://schemas.microsoft.com/office/drawing/2014/main" id="{E064E97F-6531-2941-9F61-48860D4BFD9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241" y="818980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9" descr="09">
            <a:extLst>
              <a:ext uri="{FF2B5EF4-FFF2-40B4-BE49-F238E27FC236}">
                <a16:creationId xmlns:a16="http://schemas.microsoft.com/office/drawing/2014/main" id="{B63154DB-069C-BB4B-8B99-E321AF07D60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9945" y="713176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9" descr="09">
            <a:extLst>
              <a:ext uri="{FF2B5EF4-FFF2-40B4-BE49-F238E27FC236}">
                <a16:creationId xmlns:a16="http://schemas.microsoft.com/office/drawing/2014/main" id="{A22881F4-A1BD-D443-BC21-C8863C45E32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751" y="786288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Imagem 19" descr="floaties30.gif">
            <a:extLst>
              <a:ext uri="{FF2B5EF4-FFF2-40B4-BE49-F238E27FC236}">
                <a16:creationId xmlns:a16="http://schemas.microsoft.com/office/drawing/2014/main" id="{EF8098D9-B832-A04D-8A83-5F9DC2B01958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472919" y="7666530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Imagem 19" descr="floaties30.gif">
            <a:extLst>
              <a:ext uri="{FF2B5EF4-FFF2-40B4-BE49-F238E27FC236}">
                <a16:creationId xmlns:a16="http://schemas.microsoft.com/office/drawing/2014/main" id="{C5A7C246-7DAA-A64F-AF4B-6919CD4F4A5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7170349" y="7333665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9" descr="09">
            <a:extLst>
              <a:ext uri="{FF2B5EF4-FFF2-40B4-BE49-F238E27FC236}">
                <a16:creationId xmlns:a16="http://schemas.microsoft.com/office/drawing/2014/main" id="{68A4698E-25DD-B641-9DE5-4C12B44E524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350" y="882491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9" descr="09">
            <a:extLst>
              <a:ext uri="{FF2B5EF4-FFF2-40B4-BE49-F238E27FC236}">
                <a16:creationId xmlns:a16="http://schemas.microsoft.com/office/drawing/2014/main" id="{5E368926-15F4-7E41-A0D8-FDDB4AA7FD6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421" y="850582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9" descr="09">
            <a:extLst>
              <a:ext uri="{FF2B5EF4-FFF2-40B4-BE49-F238E27FC236}">
                <a16:creationId xmlns:a16="http://schemas.microsoft.com/office/drawing/2014/main" id="{9C69BED7-CEDC-9B4B-8957-97FD17B5CAC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837" y="85903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33254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643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9" descr="09">
            <a:extLst>
              <a:ext uri="{FF2B5EF4-FFF2-40B4-BE49-F238E27FC236}">
                <a16:creationId xmlns:a16="http://schemas.microsoft.com/office/drawing/2014/main" id="{F3EFEFD5-34E1-3243-9AF7-31915421A48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850" y="761846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9" descr="09">
            <a:extLst>
              <a:ext uri="{FF2B5EF4-FFF2-40B4-BE49-F238E27FC236}">
                <a16:creationId xmlns:a16="http://schemas.microsoft.com/office/drawing/2014/main" id="{A12E5843-E0F7-D14C-9612-4CE3C86A86A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99" y="450056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142" descr="34.gif">
            <a:extLst>
              <a:ext uri="{FF2B5EF4-FFF2-40B4-BE49-F238E27FC236}">
                <a16:creationId xmlns:a16="http://schemas.microsoft.com/office/drawing/2014/main" id="{6FACA820-1E4D-BD47-80F5-771C7F871E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503" y="838010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4" descr="39">
            <a:extLst>
              <a:ext uri="{FF2B5EF4-FFF2-40B4-BE49-F238E27FC236}">
                <a16:creationId xmlns:a16="http://schemas.microsoft.com/office/drawing/2014/main" id="{843F4181-5ABA-F843-9C6E-089B4E46D1E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468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4" descr="39">
            <a:extLst>
              <a:ext uri="{FF2B5EF4-FFF2-40B4-BE49-F238E27FC236}">
                <a16:creationId xmlns:a16="http://schemas.microsoft.com/office/drawing/2014/main" id="{9BF59ED5-D8F1-1346-AE07-0450DEBD6DC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14875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4" descr="39">
            <a:extLst>
              <a:ext uri="{FF2B5EF4-FFF2-40B4-BE49-F238E27FC236}">
                <a16:creationId xmlns:a16="http://schemas.microsoft.com/office/drawing/2014/main" id="{1E9C8540-F55D-6D49-8529-995EFAED88B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7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4" descr="39">
            <a:extLst>
              <a:ext uri="{FF2B5EF4-FFF2-40B4-BE49-F238E27FC236}">
                <a16:creationId xmlns:a16="http://schemas.microsoft.com/office/drawing/2014/main" id="{64B3DEAB-6B68-0E40-A652-AA955A8ACDD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4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39">
            <a:extLst>
              <a:ext uri="{FF2B5EF4-FFF2-40B4-BE49-F238E27FC236}">
                <a16:creationId xmlns:a16="http://schemas.microsoft.com/office/drawing/2014/main" id="{5FB75249-ED4A-B542-B793-695793905EC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1" y="561974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4" descr="39">
            <a:extLst>
              <a:ext uri="{FF2B5EF4-FFF2-40B4-BE49-F238E27FC236}">
                <a16:creationId xmlns:a16="http://schemas.microsoft.com/office/drawing/2014/main" id="{82BB58AC-338B-8E4F-8027-511BD0386DB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94" y="746521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9" descr="09">
            <a:extLst>
              <a:ext uri="{FF2B5EF4-FFF2-40B4-BE49-F238E27FC236}">
                <a16:creationId xmlns:a16="http://schemas.microsoft.com/office/drawing/2014/main" id="{06647B61-D2D3-5045-A9BD-5B33CEABAAD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995" y="354058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Imagem 30" descr="73.gif">
            <a:extLst>
              <a:ext uri="{FF2B5EF4-FFF2-40B4-BE49-F238E27FC236}">
                <a16:creationId xmlns:a16="http://schemas.microsoft.com/office/drawing/2014/main" id="{8046CD8B-9C60-ED49-B692-A9172391305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65274" y="7546812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agem 30" descr="73.gif">
            <a:extLst>
              <a:ext uri="{FF2B5EF4-FFF2-40B4-BE49-F238E27FC236}">
                <a16:creationId xmlns:a16="http://schemas.microsoft.com/office/drawing/2014/main" id="{AB0DEF14-7906-AE45-BB41-F3FC3C0EEC1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17671" y="7975655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m 30" descr="73.gif">
            <a:extLst>
              <a:ext uri="{FF2B5EF4-FFF2-40B4-BE49-F238E27FC236}">
                <a16:creationId xmlns:a16="http://schemas.microsoft.com/office/drawing/2014/main" id="{3C8B23A0-EDB8-7548-B424-C1CB3CF8E77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6268" y="8642225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Imagem 30" descr="73.gif">
            <a:extLst>
              <a:ext uri="{FF2B5EF4-FFF2-40B4-BE49-F238E27FC236}">
                <a16:creationId xmlns:a16="http://schemas.microsoft.com/office/drawing/2014/main" id="{80CBE479-49E9-6F48-89CB-F9F450C1B6E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8418" y="8833138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agem 30" descr="73.gif">
            <a:extLst>
              <a:ext uri="{FF2B5EF4-FFF2-40B4-BE49-F238E27FC236}">
                <a16:creationId xmlns:a16="http://schemas.microsoft.com/office/drawing/2014/main" id="{E0ED8B25-E0D7-844D-9EA9-86DE0B924A8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44630" y="866585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Imagem 30" descr="73.gif">
            <a:extLst>
              <a:ext uri="{FF2B5EF4-FFF2-40B4-BE49-F238E27FC236}">
                <a16:creationId xmlns:a16="http://schemas.microsoft.com/office/drawing/2014/main" id="{617AE5EB-FD0A-0F44-AC4E-2D05F954688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7632" y="8116806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9" descr="09">
            <a:extLst>
              <a:ext uri="{FF2B5EF4-FFF2-40B4-BE49-F238E27FC236}">
                <a16:creationId xmlns:a16="http://schemas.microsoft.com/office/drawing/2014/main" id="{1243F902-3FDC-3B4C-AE82-F6724C23A5C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74" y="264318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9" descr="09">
            <a:extLst>
              <a:ext uri="{FF2B5EF4-FFF2-40B4-BE49-F238E27FC236}">
                <a16:creationId xmlns:a16="http://schemas.microsoft.com/office/drawing/2014/main" id="{A12494AC-180A-BE4C-974A-390A722C1F8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98" y="321945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9" descr="09">
            <a:extLst>
              <a:ext uri="{FF2B5EF4-FFF2-40B4-BE49-F238E27FC236}">
                <a16:creationId xmlns:a16="http://schemas.microsoft.com/office/drawing/2014/main" id="{DE4AFAAC-095D-284C-9035-0902249F29C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49" y="392906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m 19" descr="floaties30.gif">
            <a:extLst>
              <a:ext uri="{FF2B5EF4-FFF2-40B4-BE49-F238E27FC236}">
                <a16:creationId xmlns:a16="http://schemas.microsoft.com/office/drawing/2014/main" id="{B8275837-9578-6040-A93F-171392242934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841" y="923735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9" descr="09">
            <a:extLst>
              <a:ext uri="{FF2B5EF4-FFF2-40B4-BE49-F238E27FC236}">
                <a16:creationId xmlns:a16="http://schemas.microsoft.com/office/drawing/2014/main" id="{2CB3FD9E-6623-9745-A50C-72D5F95132D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59" y="838010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9" descr="09">
            <a:extLst>
              <a:ext uri="{FF2B5EF4-FFF2-40B4-BE49-F238E27FC236}">
                <a16:creationId xmlns:a16="http://schemas.microsoft.com/office/drawing/2014/main" id="{706464A6-514D-0D4A-B6D0-B1F647A4999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788" y="904745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9" descr="09">
            <a:extLst>
              <a:ext uri="{FF2B5EF4-FFF2-40B4-BE49-F238E27FC236}">
                <a16:creationId xmlns:a16="http://schemas.microsoft.com/office/drawing/2014/main" id="{E4258713-3668-0849-A844-493F6EDA74F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966" y="278973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Imagem 19" descr="floaties30.gif">
            <a:extLst>
              <a:ext uri="{FF2B5EF4-FFF2-40B4-BE49-F238E27FC236}">
                <a16:creationId xmlns:a16="http://schemas.microsoft.com/office/drawing/2014/main" id="{B03CCD3C-4AD3-FD48-843E-F3FCCB4021B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94484" y="8326624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9" descr="09">
            <a:extLst>
              <a:ext uri="{FF2B5EF4-FFF2-40B4-BE49-F238E27FC236}">
                <a16:creationId xmlns:a16="http://schemas.microsoft.com/office/drawing/2014/main" id="{64E0A601-D319-B643-B09C-61B4CC17CAE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018" y="866337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2785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09">
            <a:extLst>
              <a:ext uri="{FF2B5EF4-FFF2-40B4-BE49-F238E27FC236}">
                <a16:creationId xmlns:a16="http://schemas.microsoft.com/office/drawing/2014/main" id="{D88421B6-2E8A-F841-86C4-382324EB1C2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631" y="542925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9" descr="09">
            <a:extLst>
              <a:ext uri="{FF2B5EF4-FFF2-40B4-BE49-F238E27FC236}">
                <a16:creationId xmlns:a16="http://schemas.microsoft.com/office/drawing/2014/main" id="{A13F90B7-AFB9-DC4C-B213-D02A9981507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850" y="761846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9" descr="09">
            <a:extLst>
              <a:ext uri="{FF2B5EF4-FFF2-40B4-BE49-F238E27FC236}">
                <a16:creationId xmlns:a16="http://schemas.microsoft.com/office/drawing/2014/main" id="{9CF9E7BA-E817-B442-B440-23A8627E646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857" y="932184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9" descr="09">
            <a:extLst>
              <a:ext uri="{FF2B5EF4-FFF2-40B4-BE49-F238E27FC236}">
                <a16:creationId xmlns:a16="http://schemas.microsoft.com/office/drawing/2014/main" id="{C0F6489B-614D-B442-AC05-C940829CDD8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806" y="727982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 descr="09">
            <a:extLst>
              <a:ext uri="{FF2B5EF4-FFF2-40B4-BE49-F238E27FC236}">
                <a16:creationId xmlns:a16="http://schemas.microsoft.com/office/drawing/2014/main" id="{69BCD698-2E95-E84B-837E-EC7F074C5C2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29438" y="5772150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142" descr="34.gif">
            <a:extLst>
              <a:ext uri="{FF2B5EF4-FFF2-40B4-BE49-F238E27FC236}">
                <a16:creationId xmlns:a16="http://schemas.microsoft.com/office/drawing/2014/main" id="{78839845-B73D-4A49-9171-818B5520E8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503" y="838010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4" descr="39">
            <a:extLst>
              <a:ext uri="{FF2B5EF4-FFF2-40B4-BE49-F238E27FC236}">
                <a16:creationId xmlns:a16="http://schemas.microsoft.com/office/drawing/2014/main" id="{7E76C18B-F77D-5F46-89A3-65D22AE959B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464" y="8937804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4" descr="39">
            <a:extLst>
              <a:ext uri="{FF2B5EF4-FFF2-40B4-BE49-F238E27FC236}">
                <a16:creationId xmlns:a16="http://schemas.microsoft.com/office/drawing/2014/main" id="{E33B1719-CE82-854F-AF1C-73D8FD3987C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14875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4" descr="39">
            <a:extLst>
              <a:ext uri="{FF2B5EF4-FFF2-40B4-BE49-F238E27FC236}">
                <a16:creationId xmlns:a16="http://schemas.microsoft.com/office/drawing/2014/main" id="{9540F568-643E-7B44-91C9-6C94E1E0473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7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4" descr="39">
            <a:extLst>
              <a:ext uri="{FF2B5EF4-FFF2-40B4-BE49-F238E27FC236}">
                <a16:creationId xmlns:a16="http://schemas.microsoft.com/office/drawing/2014/main" id="{E4E0A470-0BE6-E644-800F-27F9DA60402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4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39">
            <a:extLst>
              <a:ext uri="{FF2B5EF4-FFF2-40B4-BE49-F238E27FC236}">
                <a16:creationId xmlns:a16="http://schemas.microsoft.com/office/drawing/2014/main" id="{6FE97D50-0867-8E4B-A287-956A4A9E434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1" y="561974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4" descr="39">
            <a:extLst>
              <a:ext uri="{FF2B5EF4-FFF2-40B4-BE49-F238E27FC236}">
                <a16:creationId xmlns:a16="http://schemas.microsoft.com/office/drawing/2014/main" id="{0AC518E5-B36E-5540-8476-269E520545D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94" y="746521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 descr="09">
            <a:extLst>
              <a:ext uri="{FF2B5EF4-FFF2-40B4-BE49-F238E27FC236}">
                <a16:creationId xmlns:a16="http://schemas.microsoft.com/office/drawing/2014/main" id="{537E91A3-077B-E148-A34B-B5494E39354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254" y="945166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9" descr="09">
            <a:extLst>
              <a:ext uri="{FF2B5EF4-FFF2-40B4-BE49-F238E27FC236}">
                <a16:creationId xmlns:a16="http://schemas.microsoft.com/office/drawing/2014/main" id="{CD2C814B-B958-6D4E-B2E0-F0382B27A4B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76" y="823723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m 30" descr="73.gif">
            <a:extLst>
              <a:ext uri="{FF2B5EF4-FFF2-40B4-BE49-F238E27FC236}">
                <a16:creationId xmlns:a16="http://schemas.microsoft.com/office/drawing/2014/main" id="{69348D5A-FF5D-9548-BC2B-F4E2A430B1F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72951" y="7558576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em 30" descr="73.gif">
            <a:extLst>
              <a:ext uri="{FF2B5EF4-FFF2-40B4-BE49-F238E27FC236}">
                <a16:creationId xmlns:a16="http://schemas.microsoft.com/office/drawing/2014/main" id="{F6F79D1E-6AF2-1840-ADCC-3EA7926C635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9016" y="848488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agem 30" descr="73.gif">
            <a:extLst>
              <a:ext uri="{FF2B5EF4-FFF2-40B4-BE49-F238E27FC236}">
                <a16:creationId xmlns:a16="http://schemas.microsoft.com/office/drawing/2014/main" id="{604E69B3-9E61-8248-9AB3-9915DD83615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05627" y="719511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m 30" descr="73.gif">
            <a:extLst>
              <a:ext uri="{FF2B5EF4-FFF2-40B4-BE49-F238E27FC236}">
                <a16:creationId xmlns:a16="http://schemas.microsoft.com/office/drawing/2014/main" id="{E41CD9BB-AB7B-534A-904B-495C274B72C8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20350" y="705700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Imagem 30" descr="73.gif">
            <a:extLst>
              <a:ext uri="{FF2B5EF4-FFF2-40B4-BE49-F238E27FC236}">
                <a16:creationId xmlns:a16="http://schemas.microsoft.com/office/drawing/2014/main" id="{436A711E-A792-124C-96DE-F7890A6659E5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53965" y="763462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agem 30" descr="73.gif">
            <a:extLst>
              <a:ext uri="{FF2B5EF4-FFF2-40B4-BE49-F238E27FC236}">
                <a16:creationId xmlns:a16="http://schemas.microsoft.com/office/drawing/2014/main" id="{EE166D42-BDC2-1742-9128-59A8FC24833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44630" y="866585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Imagem 30" descr="73.gif">
            <a:extLst>
              <a:ext uri="{FF2B5EF4-FFF2-40B4-BE49-F238E27FC236}">
                <a16:creationId xmlns:a16="http://schemas.microsoft.com/office/drawing/2014/main" id="{93059F06-1E2F-FB4B-B8B4-E878179CD27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3129" y="76421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9" descr="09">
            <a:extLst>
              <a:ext uri="{FF2B5EF4-FFF2-40B4-BE49-F238E27FC236}">
                <a16:creationId xmlns:a16="http://schemas.microsoft.com/office/drawing/2014/main" id="{1BDDAA4D-E36A-7D42-A658-78E4A4139D0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89" y="967467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9" descr="09">
            <a:extLst>
              <a:ext uri="{FF2B5EF4-FFF2-40B4-BE49-F238E27FC236}">
                <a16:creationId xmlns:a16="http://schemas.microsoft.com/office/drawing/2014/main" id="{75835487-055E-A444-9FE6-4B5F41BDEA8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5" y="931749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9" descr="09">
            <a:extLst>
              <a:ext uri="{FF2B5EF4-FFF2-40B4-BE49-F238E27FC236}">
                <a16:creationId xmlns:a16="http://schemas.microsoft.com/office/drawing/2014/main" id="{E8563248-78AD-8C4A-84BF-426E9AC042E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40" y="928002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9" descr="09">
            <a:extLst>
              <a:ext uri="{FF2B5EF4-FFF2-40B4-BE49-F238E27FC236}">
                <a16:creationId xmlns:a16="http://schemas.microsoft.com/office/drawing/2014/main" id="{F12B94B7-EE3B-E641-A80F-26EDAA50A3E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177" y="671512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m 19" descr="floaties30.gif">
            <a:extLst>
              <a:ext uri="{FF2B5EF4-FFF2-40B4-BE49-F238E27FC236}">
                <a16:creationId xmlns:a16="http://schemas.microsoft.com/office/drawing/2014/main" id="{5A7D87D0-C471-1D44-8EFB-BD8C15DFE29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841" y="923735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Imagem 19" descr="floaties30.gif">
            <a:extLst>
              <a:ext uri="{FF2B5EF4-FFF2-40B4-BE49-F238E27FC236}">
                <a16:creationId xmlns:a16="http://schemas.microsoft.com/office/drawing/2014/main" id="{F0E41E6D-03BD-A24B-AAD9-CA89D0479A00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939301" y="7649818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9" descr="09">
            <a:extLst>
              <a:ext uri="{FF2B5EF4-FFF2-40B4-BE49-F238E27FC236}">
                <a16:creationId xmlns:a16="http://schemas.microsoft.com/office/drawing/2014/main" id="{CFE1E0A9-C810-D64A-99AB-B622F62A8B7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608" y="90944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9" descr="09">
            <a:extLst>
              <a:ext uri="{FF2B5EF4-FFF2-40B4-BE49-F238E27FC236}">
                <a16:creationId xmlns:a16="http://schemas.microsoft.com/office/drawing/2014/main" id="{39B45B89-86EC-1641-A0AD-3B51FA2D61B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121" y="90944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9" descr="09">
            <a:extLst>
              <a:ext uri="{FF2B5EF4-FFF2-40B4-BE49-F238E27FC236}">
                <a16:creationId xmlns:a16="http://schemas.microsoft.com/office/drawing/2014/main" id="{EAF445A3-FB03-C247-866A-CC23E307F2E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27" y="569594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9" descr="09">
            <a:extLst>
              <a:ext uri="{FF2B5EF4-FFF2-40B4-BE49-F238E27FC236}">
                <a16:creationId xmlns:a16="http://schemas.microsoft.com/office/drawing/2014/main" id="{94914D1D-19B4-3D48-8DDF-DB4B16C2ADA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291" y="613886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9" descr="09">
            <a:extLst>
              <a:ext uri="{FF2B5EF4-FFF2-40B4-BE49-F238E27FC236}">
                <a16:creationId xmlns:a16="http://schemas.microsoft.com/office/drawing/2014/main" id="{16E29144-22A4-5140-8568-53B9BBBC7A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793" y="599360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9" descr="09">
            <a:extLst>
              <a:ext uri="{FF2B5EF4-FFF2-40B4-BE49-F238E27FC236}">
                <a16:creationId xmlns:a16="http://schemas.microsoft.com/office/drawing/2014/main" id="{1DE28421-CB43-5041-B52F-BAA5390D05D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66" y="873729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Imagem 19" descr="floaties30.gif">
            <a:extLst>
              <a:ext uri="{FF2B5EF4-FFF2-40B4-BE49-F238E27FC236}">
                <a16:creationId xmlns:a16="http://schemas.microsoft.com/office/drawing/2014/main" id="{241A004E-C82A-5A44-A374-F1BBB460D76F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298748" y="7897999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Imagem 19" descr="floaties30.gif">
            <a:extLst>
              <a:ext uri="{FF2B5EF4-FFF2-40B4-BE49-F238E27FC236}">
                <a16:creationId xmlns:a16="http://schemas.microsoft.com/office/drawing/2014/main" id="{04B4F9EA-A076-6D4D-B043-FAC847BB87A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7585132" y="671094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9" descr="09">
            <a:extLst>
              <a:ext uri="{FF2B5EF4-FFF2-40B4-BE49-F238E27FC236}">
                <a16:creationId xmlns:a16="http://schemas.microsoft.com/office/drawing/2014/main" id="{765A8636-DEF6-5844-AEF5-D5599720D42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179" y="905638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9" descr="09">
            <a:extLst>
              <a:ext uri="{FF2B5EF4-FFF2-40B4-BE49-F238E27FC236}">
                <a16:creationId xmlns:a16="http://schemas.microsoft.com/office/drawing/2014/main" id="{CD49995F-D1F2-7243-AD09-CA9763B5972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873729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9" descr="09">
            <a:extLst>
              <a:ext uri="{FF2B5EF4-FFF2-40B4-BE49-F238E27FC236}">
                <a16:creationId xmlns:a16="http://schemas.microsoft.com/office/drawing/2014/main" id="{8350B46D-4E24-364A-BCE6-16ED0542118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625" y="775512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34480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79217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09">
            <a:extLst>
              <a:ext uri="{FF2B5EF4-FFF2-40B4-BE49-F238E27FC236}">
                <a16:creationId xmlns:a16="http://schemas.microsoft.com/office/drawing/2014/main" id="{9305BA5B-614F-B147-91AC-3AA7E73BAB9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37226" flipH="1">
            <a:off x="6846474" y="5783334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9" descr="09">
            <a:extLst>
              <a:ext uri="{FF2B5EF4-FFF2-40B4-BE49-F238E27FC236}">
                <a16:creationId xmlns:a16="http://schemas.microsoft.com/office/drawing/2014/main" id="{6B3C11FC-A77D-4A45-A65D-FCC1CC4B607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37226">
            <a:off x="3367430" y="672889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m 19" descr="floaties30.gif">
            <a:extLst>
              <a:ext uri="{FF2B5EF4-FFF2-40B4-BE49-F238E27FC236}">
                <a16:creationId xmlns:a16="http://schemas.microsoft.com/office/drawing/2014/main" id="{E7B78371-D635-2747-9F74-90C6E390BC7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6436">
            <a:off x="4304958" y="6670104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9" descr="09">
            <a:extLst>
              <a:ext uri="{FF2B5EF4-FFF2-40B4-BE49-F238E27FC236}">
                <a16:creationId xmlns:a16="http://schemas.microsoft.com/office/drawing/2014/main" id="{182399F6-F1A9-1249-A7C2-B3644D66BF4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37226">
            <a:off x="5859671" y="628034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 descr="09">
            <a:extLst>
              <a:ext uri="{FF2B5EF4-FFF2-40B4-BE49-F238E27FC236}">
                <a16:creationId xmlns:a16="http://schemas.microsoft.com/office/drawing/2014/main" id="{81E90EC7-C6D6-7D45-8A05-71DAFE3B56A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37226">
            <a:off x="5107615" y="642963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9" descr="09">
            <a:extLst>
              <a:ext uri="{FF2B5EF4-FFF2-40B4-BE49-F238E27FC236}">
                <a16:creationId xmlns:a16="http://schemas.microsoft.com/office/drawing/2014/main" id="{8E39BA1E-7B64-3248-9881-7EDDB7B1C24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37226">
            <a:off x="4258434" y="657892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m 19" descr="floaties30.gif">
            <a:extLst>
              <a:ext uri="{FF2B5EF4-FFF2-40B4-BE49-F238E27FC236}">
                <a16:creationId xmlns:a16="http://schemas.microsoft.com/office/drawing/2014/main" id="{71C7F9B6-4AB1-2B45-BE53-F2DF1C6829B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6436">
            <a:off x="4950789" y="5731233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9" descr="09">
            <a:extLst>
              <a:ext uri="{FF2B5EF4-FFF2-40B4-BE49-F238E27FC236}">
                <a16:creationId xmlns:a16="http://schemas.microsoft.com/office/drawing/2014/main" id="{E5558DE7-7C3E-544C-88A6-8069A3EA703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37226">
            <a:off x="2239790" y="672047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9" descr="09">
            <a:extLst>
              <a:ext uri="{FF2B5EF4-FFF2-40B4-BE49-F238E27FC236}">
                <a16:creationId xmlns:a16="http://schemas.microsoft.com/office/drawing/2014/main" id="{7391A077-20A2-024A-9E97-FDEC4B9FFA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37226">
            <a:off x="4006282" y="677541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43160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09">
            <a:extLst>
              <a:ext uri="{FF2B5EF4-FFF2-40B4-BE49-F238E27FC236}">
                <a16:creationId xmlns:a16="http://schemas.microsoft.com/office/drawing/2014/main" id="{E1353415-E764-F14A-BF30-4C760A77168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52365" y="8737294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9" descr="09">
            <a:extLst>
              <a:ext uri="{FF2B5EF4-FFF2-40B4-BE49-F238E27FC236}">
                <a16:creationId xmlns:a16="http://schemas.microsoft.com/office/drawing/2014/main" id="{8CEBE72A-743A-1C4F-9855-E3704ADD580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352" y="926746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m 19" descr="floaties30.gif">
            <a:extLst>
              <a:ext uri="{FF2B5EF4-FFF2-40B4-BE49-F238E27FC236}">
                <a16:creationId xmlns:a16="http://schemas.microsoft.com/office/drawing/2014/main" id="{39AE4E54-97EF-0C4C-86F8-7BCA13212C6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939301" y="7649818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9" descr="09">
            <a:extLst>
              <a:ext uri="{FF2B5EF4-FFF2-40B4-BE49-F238E27FC236}">
                <a16:creationId xmlns:a16="http://schemas.microsoft.com/office/drawing/2014/main" id="{A27BE12F-F9D5-DF4D-A783-D704AA3B5D8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769" y="898645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 descr="09">
            <a:extLst>
              <a:ext uri="{FF2B5EF4-FFF2-40B4-BE49-F238E27FC236}">
                <a16:creationId xmlns:a16="http://schemas.microsoft.com/office/drawing/2014/main" id="{74757412-E111-9A46-ABDE-450E63B6A60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1552" y="945821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9" descr="09">
            <a:extLst>
              <a:ext uri="{FF2B5EF4-FFF2-40B4-BE49-F238E27FC236}">
                <a16:creationId xmlns:a16="http://schemas.microsoft.com/office/drawing/2014/main" id="{6C7BEC0A-277F-0E40-A5BE-00070119E7A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322" y="910102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m 19" descr="floaties30.gif">
            <a:extLst>
              <a:ext uri="{FF2B5EF4-FFF2-40B4-BE49-F238E27FC236}">
                <a16:creationId xmlns:a16="http://schemas.microsoft.com/office/drawing/2014/main" id="{390940C5-0E4E-5B49-9533-3365F1A35A2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7585132" y="671094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9" descr="09">
            <a:extLst>
              <a:ext uri="{FF2B5EF4-FFF2-40B4-BE49-F238E27FC236}">
                <a16:creationId xmlns:a16="http://schemas.microsoft.com/office/drawing/2014/main" id="{A662E91A-BA77-4C48-BAA3-DCF73B264EC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873729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9" descr="09">
            <a:extLst>
              <a:ext uri="{FF2B5EF4-FFF2-40B4-BE49-F238E27FC236}">
                <a16:creationId xmlns:a16="http://schemas.microsoft.com/office/drawing/2014/main" id="{94A08E4B-92B3-E747-880A-7A6B8317A02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625" y="775512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2090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09">
            <a:extLst>
              <a:ext uri="{FF2B5EF4-FFF2-40B4-BE49-F238E27FC236}">
                <a16:creationId xmlns:a16="http://schemas.microsoft.com/office/drawing/2014/main" id="{F456D139-0BDF-5D45-9F6A-DD571297253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150" y="916591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9" descr="09">
            <a:extLst>
              <a:ext uri="{FF2B5EF4-FFF2-40B4-BE49-F238E27FC236}">
                <a16:creationId xmlns:a16="http://schemas.microsoft.com/office/drawing/2014/main" id="{23016409-AD48-A74B-8192-552EBE63FB1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850" y="761846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9" descr="09">
            <a:extLst>
              <a:ext uri="{FF2B5EF4-FFF2-40B4-BE49-F238E27FC236}">
                <a16:creationId xmlns:a16="http://schemas.microsoft.com/office/drawing/2014/main" id="{F29843FD-2834-8A4E-A588-D58ADFF4BBB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232" y="880873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9" descr="09">
            <a:extLst>
              <a:ext uri="{FF2B5EF4-FFF2-40B4-BE49-F238E27FC236}">
                <a16:creationId xmlns:a16="http://schemas.microsoft.com/office/drawing/2014/main" id="{C3EFE1C4-23D8-C646-AF18-D1D89DB82F5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929" y="897984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 descr="09">
            <a:extLst>
              <a:ext uri="{FF2B5EF4-FFF2-40B4-BE49-F238E27FC236}">
                <a16:creationId xmlns:a16="http://schemas.microsoft.com/office/drawing/2014/main" id="{C7183162-7514-4C44-B3D6-D4025BC557E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29438" y="5772150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142" descr="34.gif">
            <a:extLst>
              <a:ext uri="{FF2B5EF4-FFF2-40B4-BE49-F238E27FC236}">
                <a16:creationId xmlns:a16="http://schemas.microsoft.com/office/drawing/2014/main" id="{B52F754C-0031-DE46-A73D-72F0617146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503" y="838010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4" descr="39">
            <a:extLst>
              <a:ext uri="{FF2B5EF4-FFF2-40B4-BE49-F238E27FC236}">
                <a16:creationId xmlns:a16="http://schemas.microsoft.com/office/drawing/2014/main" id="{19E8F979-9120-C646-8F85-F1B38441C7C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468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4" descr="39">
            <a:extLst>
              <a:ext uri="{FF2B5EF4-FFF2-40B4-BE49-F238E27FC236}">
                <a16:creationId xmlns:a16="http://schemas.microsoft.com/office/drawing/2014/main" id="{DC52E127-2A83-9343-AA17-863AF76722B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14875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4" descr="39">
            <a:extLst>
              <a:ext uri="{FF2B5EF4-FFF2-40B4-BE49-F238E27FC236}">
                <a16:creationId xmlns:a16="http://schemas.microsoft.com/office/drawing/2014/main" id="{872E2230-23EF-0E46-8AE4-E2B570F9560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7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4" descr="39">
            <a:extLst>
              <a:ext uri="{FF2B5EF4-FFF2-40B4-BE49-F238E27FC236}">
                <a16:creationId xmlns:a16="http://schemas.microsoft.com/office/drawing/2014/main" id="{118F0737-BFD7-4548-8323-3D1171E94FA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4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39">
            <a:extLst>
              <a:ext uri="{FF2B5EF4-FFF2-40B4-BE49-F238E27FC236}">
                <a16:creationId xmlns:a16="http://schemas.microsoft.com/office/drawing/2014/main" id="{D04EBFAF-8F7A-C245-A8E6-E140FC6C211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1" y="561974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4" descr="39">
            <a:extLst>
              <a:ext uri="{FF2B5EF4-FFF2-40B4-BE49-F238E27FC236}">
                <a16:creationId xmlns:a16="http://schemas.microsoft.com/office/drawing/2014/main" id="{5E899A1A-7108-764A-88AC-50C6E7920BF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94" y="746521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 descr="09">
            <a:extLst>
              <a:ext uri="{FF2B5EF4-FFF2-40B4-BE49-F238E27FC236}">
                <a16:creationId xmlns:a16="http://schemas.microsoft.com/office/drawing/2014/main" id="{22E60298-91A9-4246-9421-CD94FA610A0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2" y="240506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9" descr="09">
            <a:extLst>
              <a:ext uri="{FF2B5EF4-FFF2-40B4-BE49-F238E27FC236}">
                <a16:creationId xmlns:a16="http://schemas.microsoft.com/office/drawing/2014/main" id="{D892C88F-0E00-0949-9C1D-E4651A52AF9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47" y="813279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m 30" descr="73.gif">
            <a:extLst>
              <a:ext uri="{FF2B5EF4-FFF2-40B4-BE49-F238E27FC236}">
                <a16:creationId xmlns:a16="http://schemas.microsoft.com/office/drawing/2014/main" id="{5E0D08F4-2877-7945-B3A8-3DEF6F06E466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5398" y="884206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em 30" descr="73.gif">
            <a:extLst>
              <a:ext uri="{FF2B5EF4-FFF2-40B4-BE49-F238E27FC236}">
                <a16:creationId xmlns:a16="http://schemas.microsoft.com/office/drawing/2014/main" id="{120FE3CF-AF6A-CE42-A889-2076C5B6853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9016" y="848488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agem 30" descr="73.gif">
            <a:extLst>
              <a:ext uri="{FF2B5EF4-FFF2-40B4-BE49-F238E27FC236}">
                <a16:creationId xmlns:a16="http://schemas.microsoft.com/office/drawing/2014/main" id="{B213F3CB-C73C-B741-82D8-8529B19EAEE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6426" y="87851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m 30" descr="73.gif">
            <a:extLst>
              <a:ext uri="{FF2B5EF4-FFF2-40B4-BE49-F238E27FC236}">
                <a16:creationId xmlns:a16="http://schemas.microsoft.com/office/drawing/2014/main" id="{4FF8136A-9006-AF40-B424-D5C153BDE5D8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20350" y="7703834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Imagem 30" descr="73.gif">
            <a:extLst>
              <a:ext uri="{FF2B5EF4-FFF2-40B4-BE49-F238E27FC236}">
                <a16:creationId xmlns:a16="http://schemas.microsoft.com/office/drawing/2014/main" id="{FD9E8A37-A544-A34A-8F2F-F4669DD40C4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0237" y="835133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agem 30" descr="73.gif">
            <a:extLst>
              <a:ext uri="{FF2B5EF4-FFF2-40B4-BE49-F238E27FC236}">
                <a16:creationId xmlns:a16="http://schemas.microsoft.com/office/drawing/2014/main" id="{F61C2BC5-8B4A-3141-8C70-292A7C716748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44630" y="866585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Imagem 30" descr="73.gif">
            <a:extLst>
              <a:ext uri="{FF2B5EF4-FFF2-40B4-BE49-F238E27FC236}">
                <a16:creationId xmlns:a16="http://schemas.microsoft.com/office/drawing/2014/main" id="{76CBD158-38EB-C94C-9B26-8593B1DC89D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37742" y="9421051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9" descr="09">
            <a:extLst>
              <a:ext uri="{FF2B5EF4-FFF2-40B4-BE49-F238E27FC236}">
                <a16:creationId xmlns:a16="http://schemas.microsoft.com/office/drawing/2014/main" id="{C165DC20-7C02-6B46-86C0-4E04D689080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9" y="932988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9" descr="09">
            <a:extLst>
              <a:ext uri="{FF2B5EF4-FFF2-40B4-BE49-F238E27FC236}">
                <a16:creationId xmlns:a16="http://schemas.microsoft.com/office/drawing/2014/main" id="{D34707A7-068A-FB42-8FCA-5A46FE9EEB8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20" y="881534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9" descr="09">
            <a:extLst>
              <a:ext uri="{FF2B5EF4-FFF2-40B4-BE49-F238E27FC236}">
                <a16:creationId xmlns:a16="http://schemas.microsoft.com/office/drawing/2014/main" id="{599C8B45-D74C-9546-A94E-B09B8CC92C7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816" y="908597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9" descr="09">
            <a:extLst>
              <a:ext uri="{FF2B5EF4-FFF2-40B4-BE49-F238E27FC236}">
                <a16:creationId xmlns:a16="http://schemas.microsoft.com/office/drawing/2014/main" id="{333B0284-338D-2544-A004-3289AB7DDF5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695" y="882539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m 19" descr="floaties30.gif">
            <a:extLst>
              <a:ext uri="{FF2B5EF4-FFF2-40B4-BE49-F238E27FC236}">
                <a16:creationId xmlns:a16="http://schemas.microsoft.com/office/drawing/2014/main" id="{35FD639E-B99C-CF41-AC19-415496032CC9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536" y="8213600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Imagem 19" descr="floaties30.gif">
            <a:extLst>
              <a:ext uri="{FF2B5EF4-FFF2-40B4-BE49-F238E27FC236}">
                <a16:creationId xmlns:a16="http://schemas.microsoft.com/office/drawing/2014/main" id="{A2600959-8944-D64C-90D0-F9C9593AECFA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939301" y="7649818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9" descr="09">
            <a:extLst>
              <a:ext uri="{FF2B5EF4-FFF2-40B4-BE49-F238E27FC236}">
                <a16:creationId xmlns:a16="http://schemas.microsoft.com/office/drawing/2014/main" id="{F829F806-8128-5F46-9EDF-B233A690A6F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608" y="90944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9" descr="09">
            <a:extLst>
              <a:ext uri="{FF2B5EF4-FFF2-40B4-BE49-F238E27FC236}">
                <a16:creationId xmlns:a16="http://schemas.microsoft.com/office/drawing/2014/main" id="{672A3AB1-36E3-1D4F-8E13-1FF601FCD53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2427" y="746075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9" descr="09">
            <a:extLst>
              <a:ext uri="{FF2B5EF4-FFF2-40B4-BE49-F238E27FC236}">
                <a16:creationId xmlns:a16="http://schemas.microsoft.com/office/drawing/2014/main" id="{FA8A32A7-7CC1-E840-A645-DA089B96448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916591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9" descr="09">
            <a:extLst>
              <a:ext uri="{FF2B5EF4-FFF2-40B4-BE49-F238E27FC236}">
                <a16:creationId xmlns:a16="http://schemas.microsoft.com/office/drawing/2014/main" id="{54A11447-A95A-7D4D-AB95-9D9DB9CE7B0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729" y="94070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9" descr="09">
            <a:extLst>
              <a:ext uri="{FF2B5EF4-FFF2-40B4-BE49-F238E27FC236}">
                <a16:creationId xmlns:a16="http://schemas.microsoft.com/office/drawing/2014/main" id="{45741473-27A4-3F45-9B29-8D0FEA9B246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873" y="801849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9" descr="09">
            <a:extLst>
              <a:ext uri="{FF2B5EF4-FFF2-40B4-BE49-F238E27FC236}">
                <a16:creationId xmlns:a16="http://schemas.microsoft.com/office/drawing/2014/main" id="{DC0FBCB9-3EB3-9D4D-8DD2-D8FFEF61398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34" y="895066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Imagem 19" descr="floaties30.gif">
            <a:extLst>
              <a:ext uri="{FF2B5EF4-FFF2-40B4-BE49-F238E27FC236}">
                <a16:creationId xmlns:a16="http://schemas.microsoft.com/office/drawing/2014/main" id="{4B4208B3-B985-C44D-A000-B6BD710A22CC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298748" y="7897999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Imagem 19" descr="floaties30.gif">
            <a:extLst>
              <a:ext uri="{FF2B5EF4-FFF2-40B4-BE49-F238E27FC236}">
                <a16:creationId xmlns:a16="http://schemas.microsoft.com/office/drawing/2014/main" id="{63A0AAB6-A063-2344-8EE1-A346E189DD5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7585132" y="671094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9" descr="09">
            <a:extLst>
              <a:ext uri="{FF2B5EF4-FFF2-40B4-BE49-F238E27FC236}">
                <a16:creationId xmlns:a16="http://schemas.microsoft.com/office/drawing/2014/main" id="{AAC223FA-696E-C149-AAA5-1D26736549C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394" y="816322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9" descr="09">
            <a:extLst>
              <a:ext uri="{FF2B5EF4-FFF2-40B4-BE49-F238E27FC236}">
                <a16:creationId xmlns:a16="http://schemas.microsoft.com/office/drawing/2014/main" id="{6CCE595B-1E08-9941-A332-3DA68734BDB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873729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9" descr="09">
            <a:extLst>
              <a:ext uri="{FF2B5EF4-FFF2-40B4-BE49-F238E27FC236}">
                <a16:creationId xmlns:a16="http://schemas.microsoft.com/office/drawing/2014/main" id="{1C89AF0A-583F-5840-9710-B2A063DD93A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133" y="853455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0600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09">
            <a:extLst>
              <a:ext uri="{FF2B5EF4-FFF2-40B4-BE49-F238E27FC236}">
                <a16:creationId xmlns:a16="http://schemas.microsoft.com/office/drawing/2014/main" id="{BDA48811-E698-0C4C-906C-4771574AFB2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631" y="542925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9" descr="09">
            <a:extLst>
              <a:ext uri="{FF2B5EF4-FFF2-40B4-BE49-F238E27FC236}">
                <a16:creationId xmlns:a16="http://schemas.microsoft.com/office/drawing/2014/main" id="{7C550A3C-878C-E043-BF92-5E65A21AD14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850" y="761846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9" descr="09">
            <a:extLst>
              <a:ext uri="{FF2B5EF4-FFF2-40B4-BE49-F238E27FC236}">
                <a16:creationId xmlns:a16="http://schemas.microsoft.com/office/drawing/2014/main" id="{B3471EB0-5DF5-6F47-A706-B44B1851958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854" y="918108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9" descr="09">
            <a:extLst>
              <a:ext uri="{FF2B5EF4-FFF2-40B4-BE49-F238E27FC236}">
                <a16:creationId xmlns:a16="http://schemas.microsoft.com/office/drawing/2014/main" id="{72BF48B6-1FC7-5448-B670-A8F35D1ED93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806" y="727982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 descr="09">
            <a:extLst>
              <a:ext uri="{FF2B5EF4-FFF2-40B4-BE49-F238E27FC236}">
                <a16:creationId xmlns:a16="http://schemas.microsoft.com/office/drawing/2014/main" id="{B933E3C7-CF46-884E-AC29-B0D3A5DA523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29438" y="5772150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142" descr="34.gif">
            <a:extLst>
              <a:ext uri="{FF2B5EF4-FFF2-40B4-BE49-F238E27FC236}">
                <a16:creationId xmlns:a16="http://schemas.microsoft.com/office/drawing/2014/main" id="{2982CCCD-A503-C443-9245-4D55E66942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503" y="838010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4" descr="39">
            <a:extLst>
              <a:ext uri="{FF2B5EF4-FFF2-40B4-BE49-F238E27FC236}">
                <a16:creationId xmlns:a16="http://schemas.microsoft.com/office/drawing/2014/main" id="{947744C0-B810-A04F-A989-DA90BE81973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468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4" descr="39">
            <a:extLst>
              <a:ext uri="{FF2B5EF4-FFF2-40B4-BE49-F238E27FC236}">
                <a16:creationId xmlns:a16="http://schemas.microsoft.com/office/drawing/2014/main" id="{E02D6C89-BA48-714E-B1F3-28D08DE29FA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14875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4" descr="39">
            <a:extLst>
              <a:ext uri="{FF2B5EF4-FFF2-40B4-BE49-F238E27FC236}">
                <a16:creationId xmlns:a16="http://schemas.microsoft.com/office/drawing/2014/main" id="{B1002859-620F-334B-A98F-ECA45067920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7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4" descr="39">
            <a:extLst>
              <a:ext uri="{FF2B5EF4-FFF2-40B4-BE49-F238E27FC236}">
                <a16:creationId xmlns:a16="http://schemas.microsoft.com/office/drawing/2014/main" id="{50693465-2B30-AC46-A440-9229BBB5EB3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4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39">
            <a:extLst>
              <a:ext uri="{FF2B5EF4-FFF2-40B4-BE49-F238E27FC236}">
                <a16:creationId xmlns:a16="http://schemas.microsoft.com/office/drawing/2014/main" id="{7762D5B5-9E7C-6F41-9993-51193604241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1" y="561974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4" descr="39">
            <a:extLst>
              <a:ext uri="{FF2B5EF4-FFF2-40B4-BE49-F238E27FC236}">
                <a16:creationId xmlns:a16="http://schemas.microsoft.com/office/drawing/2014/main" id="{16978CAD-062F-5A43-8E89-FCE8AD4C639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94" y="746521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 descr="09">
            <a:extLst>
              <a:ext uri="{FF2B5EF4-FFF2-40B4-BE49-F238E27FC236}">
                <a16:creationId xmlns:a16="http://schemas.microsoft.com/office/drawing/2014/main" id="{EA86E283-03C3-634A-A20A-11453DAC44F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853" y="846129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9" descr="09">
            <a:extLst>
              <a:ext uri="{FF2B5EF4-FFF2-40B4-BE49-F238E27FC236}">
                <a16:creationId xmlns:a16="http://schemas.microsoft.com/office/drawing/2014/main" id="{8EC67A85-3D80-2849-AE00-1A1A51B4E12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4" y="964148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m 30" descr="73.gif">
            <a:extLst>
              <a:ext uri="{FF2B5EF4-FFF2-40B4-BE49-F238E27FC236}">
                <a16:creationId xmlns:a16="http://schemas.microsoft.com/office/drawing/2014/main" id="{9D13A42D-5850-3A48-970C-9D92160F2F0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03644" y="9114209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em 30" descr="73.gif">
            <a:extLst>
              <a:ext uri="{FF2B5EF4-FFF2-40B4-BE49-F238E27FC236}">
                <a16:creationId xmlns:a16="http://schemas.microsoft.com/office/drawing/2014/main" id="{284455B8-19EE-0F46-9781-1946C037B0C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9016" y="848488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agem 30" descr="73.gif">
            <a:extLst>
              <a:ext uri="{FF2B5EF4-FFF2-40B4-BE49-F238E27FC236}">
                <a16:creationId xmlns:a16="http://schemas.microsoft.com/office/drawing/2014/main" id="{69404E46-E00C-8847-9263-DCBCDB83A65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1281" y="824698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m 30" descr="73.gif">
            <a:extLst>
              <a:ext uri="{FF2B5EF4-FFF2-40B4-BE49-F238E27FC236}">
                <a16:creationId xmlns:a16="http://schemas.microsoft.com/office/drawing/2014/main" id="{1BE02BF3-7E02-1341-90DA-FBF6D1391E6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1949" y="833673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Imagem 30" descr="73.gif">
            <a:extLst>
              <a:ext uri="{FF2B5EF4-FFF2-40B4-BE49-F238E27FC236}">
                <a16:creationId xmlns:a16="http://schemas.microsoft.com/office/drawing/2014/main" id="{E8E32775-73BB-964C-B1D1-C28AF506A8B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68719" y="895160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agem 30" descr="73.gif">
            <a:extLst>
              <a:ext uri="{FF2B5EF4-FFF2-40B4-BE49-F238E27FC236}">
                <a16:creationId xmlns:a16="http://schemas.microsoft.com/office/drawing/2014/main" id="{28B4CA44-E867-B94D-B908-5BC8517D2F9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44630" y="866585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Imagem 30" descr="73.gif">
            <a:extLst>
              <a:ext uri="{FF2B5EF4-FFF2-40B4-BE49-F238E27FC236}">
                <a16:creationId xmlns:a16="http://schemas.microsoft.com/office/drawing/2014/main" id="{F235FB1F-D18B-1F43-992E-4FDE19920D89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51165" y="8384189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9" descr="09">
            <a:extLst>
              <a:ext uri="{FF2B5EF4-FFF2-40B4-BE49-F238E27FC236}">
                <a16:creationId xmlns:a16="http://schemas.microsoft.com/office/drawing/2014/main" id="{B952A14B-DDAD-1A4C-8E85-B12D0BEE925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075" y="873729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9" descr="09">
            <a:extLst>
              <a:ext uri="{FF2B5EF4-FFF2-40B4-BE49-F238E27FC236}">
                <a16:creationId xmlns:a16="http://schemas.microsoft.com/office/drawing/2014/main" id="{6BB10AA0-9605-0143-B3A2-EC1C6BAB755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435" y="911859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9" descr="09">
            <a:extLst>
              <a:ext uri="{FF2B5EF4-FFF2-40B4-BE49-F238E27FC236}">
                <a16:creationId xmlns:a16="http://schemas.microsoft.com/office/drawing/2014/main" id="{A0788753-9638-4941-BD5A-C38BEFE8265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9717" y="906607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9" descr="09">
            <a:extLst>
              <a:ext uri="{FF2B5EF4-FFF2-40B4-BE49-F238E27FC236}">
                <a16:creationId xmlns:a16="http://schemas.microsoft.com/office/drawing/2014/main" id="{76ACF13F-6F4B-5A4B-B1F1-177E7007A97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7810" y="821791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m 19" descr="floaties30.gif">
            <a:extLst>
              <a:ext uri="{FF2B5EF4-FFF2-40B4-BE49-F238E27FC236}">
                <a16:creationId xmlns:a16="http://schemas.microsoft.com/office/drawing/2014/main" id="{8D0F3B91-0254-F446-9431-8A30821331A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841" y="923735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Imagem 19" descr="floaties30.gif">
            <a:extLst>
              <a:ext uri="{FF2B5EF4-FFF2-40B4-BE49-F238E27FC236}">
                <a16:creationId xmlns:a16="http://schemas.microsoft.com/office/drawing/2014/main" id="{AE12C14F-2007-C443-A99E-81BC9162012F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939301" y="7649818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9" descr="09">
            <a:extLst>
              <a:ext uri="{FF2B5EF4-FFF2-40B4-BE49-F238E27FC236}">
                <a16:creationId xmlns:a16="http://schemas.microsoft.com/office/drawing/2014/main" id="{9EDD3146-97D5-934E-999C-8BA81258D32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608" y="90944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9" descr="09">
            <a:extLst>
              <a:ext uri="{FF2B5EF4-FFF2-40B4-BE49-F238E27FC236}">
                <a16:creationId xmlns:a16="http://schemas.microsoft.com/office/drawing/2014/main" id="{2110AB96-DFA8-7846-82ED-D3AEAEB1733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121" y="90944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9" descr="09">
            <a:extLst>
              <a:ext uri="{FF2B5EF4-FFF2-40B4-BE49-F238E27FC236}">
                <a16:creationId xmlns:a16="http://schemas.microsoft.com/office/drawing/2014/main" id="{28475741-947B-F14D-87A4-6893CCFEBAC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27" y="569594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9" descr="09">
            <a:extLst>
              <a:ext uri="{FF2B5EF4-FFF2-40B4-BE49-F238E27FC236}">
                <a16:creationId xmlns:a16="http://schemas.microsoft.com/office/drawing/2014/main" id="{DDF851DB-106B-2847-8B18-0CBF4EB6AE6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291" y="613886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9" descr="09">
            <a:extLst>
              <a:ext uri="{FF2B5EF4-FFF2-40B4-BE49-F238E27FC236}">
                <a16:creationId xmlns:a16="http://schemas.microsoft.com/office/drawing/2014/main" id="{7D7E2422-6CB9-254E-8FF8-B702EB0BED7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972" y="943451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9" descr="09">
            <a:extLst>
              <a:ext uri="{FF2B5EF4-FFF2-40B4-BE49-F238E27FC236}">
                <a16:creationId xmlns:a16="http://schemas.microsoft.com/office/drawing/2014/main" id="{ECAF57BF-2BF0-F14E-A1C2-45AE61C60BD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987" y="918315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Imagem 19" descr="floaties30.gif">
            <a:extLst>
              <a:ext uri="{FF2B5EF4-FFF2-40B4-BE49-F238E27FC236}">
                <a16:creationId xmlns:a16="http://schemas.microsoft.com/office/drawing/2014/main" id="{7A0972C6-97EB-0D46-84F8-5826803FF80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298748" y="7897999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Imagem 19" descr="floaties30.gif">
            <a:extLst>
              <a:ext uri="{FF2B5EF4-FFF2-40B4-BE49-F238E27FC236}">
                <a16:creationId xmlns:a16="http://schemas.microsoft.com/office/drawing/2014/main" id="{C27BC369-AC3F-3F48-B3CE-902B72676665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7585132" y="671094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9" descr="09">
            <a:extLst>
              <a:ext uri="{FF2B5EF4-FFF2-40B4-BE49-F238E27FC236}">
                <a16:creationId xmlns:a16="http://schemas.microsoft.com/office/drawing/2014/main" id="{1DC57287-25B3-F840-995A-3ACD98AB593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179" y="905638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9" descr="09">
            <a:extLst>
              <a:ext uri="{FF2B5EF4-FFF2-40B4-BE49-F238E27FC236}">
                <a16:creationId xmlns:a16="http://schemas.microsoft.com/office/drawing/2014/main" id="{14B6199E-3BB6-6649-968B-556E18E5FE4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873729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9" descr="09">
            <a:extLst>
              <a:ext uri="{FF2B5EF4-FFF2-40B4-BE49-F238E27FC236}">
                <a16:creationId xmlns:a16="http://schemas.microsoft.com/office/drawing/2014/main" id="{B4677263-0CB0-8E42-8B43-F50FACBC27C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625" y="775512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53331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09">
            <a:extLst>
              <a:ext uri="{FF2B5EF4-FFF2-40B4-BE49-F238E27FC236}">
                <a16:creationId xmlns:a16="http://schemas.microsoft.com/office/drawing/2014/main" id="{E06D6F26-7189-F947-83B6-0FE51CAF72E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631" y="542925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9" descr="09">
            <a:extLst>
              <a:ext uri="{FF2B5EF4-FFF2-40B4-BE49-F238E27FC236}">
                <a16:creationId xmlns:a16="http://schemas.microsoft.com/office/drawing/2014/main" id="{3C3F02B4-DB82-CC4E-A2F5-E3CA6D0816C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850" y="761846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9" descr="09">
            <a:extLst>
              <a:ext uri="{FF2B5EF4-FFF2-40B4-BE49-F238E27FC236}">
                <a16:creationId xmlns:a16="http://schemas.microsoft.com/office/drawing/2014/main" id="{3B9F4E73-3797-B44F-9564-35ABA9322C1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99" y="450056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9" descr="09">
            <a:extLst>
              <a:ext uri="{FF2B5EF4-FFF2-40B4-BE49-F238E27FC236}">
                <a16:creationId xmlns:a16="http://schemas.microsoft.com/office/drawing/2014/main" id="{AAB630AD-9811-D14B-98FA-4FAF938058A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806" y="727982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 descr="09">
            <a:extLst>
              <a:ext uri="{FF2B5EF4-FFF2-40B4-BE49-F238E27FC236}">
                <a16:creationId xmlns:a16="http://schemas.microsoft.com/office/drawing/2014/main" id="{794AC4BB-4AAA-B24E-81D1-CFA7728747D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29438" y="5772150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142" descr="34.gif">
            <a:extLst>
              <a:ext uri="{FF2B5EF4-FFF2-40B4-BE49-F238E27FC236}">
                <a16:creationId xmlns:a16="http://schemas.microsoft.com/office/drawing/2014/main" id="{0794F925-360F-CE44-9210-7E0EE1C941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867" y="8221318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4" descr="39">
            <a:extLst>
              <a:ext uri="{FF2B5EF4-FFF2-40B4-BE49-F238E27FC236}">
                <a16:creationId xmlns:a16="http://schemas.microsoft.com/office/drawing/2014/main" id="{8031F5B0-3C38-8547-8223-20B74F3895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468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4" descr="39">
            <a:extLst>
              <a:ext uri="{FF2B5EF4-FFF2-40B4-BE49-F238E27FC236}">
                <a16:creationId xmlns:a16="http://schemas.microsoft.com/office/drawing/2014/main" id="{EB6AE62B-C02D-7E49-9A35-07D95792F2D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14875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4" descr="39">
            <a:extLst>
              <a:ext uri="{FF2B5EF4-FFF2-40B4-BE49-F238E27FC236}">
                <a16:creationId xmlns:a16="http://schemas.microsoft.com/office/drawing/2014/main" id="{E52EBE3B-531C-E94A-B15D-619D3B0D7D5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7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4" descr="39">
            <a:extLst>
              <a:ext uri="{FF2B5EF4-FFF2-40B4-BE49-F238E27FC236}">
                <a16:creationId xmlns:a16="http://schemas.microsoft.com/office/drawing/2014/main" id="{A0973E7E-FBFB-D44E-A2EF-48AD0AA8051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4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39">
            <a:extLst>
              <a:ext uri="{FF2B5EF4-FFF2-40B4-BE49-F238E27FC236}">
                <a16:creationId xmlns:a16="http://schemas.microsoft.com/office/drawing/2014/main" id="{2BAF2F16-462C-1C48-9CAE-C9D070F028E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1" y="561974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4" descr="39">
            <a:extLst>
              <a:ext uri="{FF2B5EF4-FFF2-40B4-BE49-F238E27FC236}">
                <a16:creationId xmlns:a16="http://schemas.microsoft.com/office/drawing/2014/main" id="{F2E60695-DCCA-1142-A04F-556773C157F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94" y="746521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 descr="09">
            <a:extLst>
              <a:ext uri="{FF2B5EF4-FFF2-40B4-BE49-F238E27FC236}">
                <a16:creationId xmlns:a16="http://schemas.microsoft.com/office/drawing/2014/main" id="{FDFC5DF5-F855-A840-9180-1C729B007BA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2" y="240506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9" descr="09">
            <a:extLst>
              <a:ext uri="{FF2B5EF4-FFF2-40B4-BE49-F238E27FC236}">
                <a16:creationId xmlns:a16="http://schemas.microsoft.com/office/drawing/2014/main" id="{9CC0DE2E-76A4-394B-893F-6619F012E22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995" y="354058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Imagem 30" descr="73.gif">
            <a:extLst>
              <a:ext uri="{FF2B5EF4-FFF2-40B4-BE49-F238E27FC236}">
                <a16:creationId xmlns:a16="http://schemas.microsoft.com/office/drawing/2014/main" id="{357F29C9-7D9A-8B47-B4A2-B9151FB8B4C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72951" y="7558576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agem 30" descr="73.gif">
            <a:extLst>
              <a:ext uri="{FF2B5EF4-FFF2-40B4-BE49-F238E27FC236}">
                <a16:creationId xmlns:a16="http://schemas.microsoft.com/office/drawing/2014/main" id="{83AAF434-B296-5440-AC3D-D7F85ED1D96E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05931" y="77084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agem 30" descr="73.gif">
            <a:extLst>
              <a:ext uri="{FF2B5EF4-FFF2-40B4-BE49-F238E27FC236}">
                <a16:creationId xmlns:a16="http://schemas.microsoft.com/office/drawing/2014/main" id="{63FD8464-5800-7044-93D6-0CCCCC36350C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05627" y="719511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m 30" descr="73.gif">
            <a:extLst>
              <a:ext uri="{FF2B5EF4-FFF2-40B4-BE49-F238E27FC236}">
                <a16:creationId xmlns:a16="http://schemas.microsoft.com/office/drawing/2014/main" id="{4429B146-FBB0-7742-9317-7B1CD054866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08182" y="6446119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Imagem 30" descr="73.gif">
            <a:extLst>
              <a:ext uri="{FF2B5EF4-FFF2-40B4-BE49-F238E27FC236}">
                <a16:creationId xmlns:a16="http://schemas.microsoft.com/office/drawing/2014/main" id="{5550E089-7E1F-7F41-9DA6-28A3F9A3E21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53965" y="763462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agem 30" descr="73.gif">
            <a:extLst>
              <a:ext uri="{FF2B5EF4-FFF2-40B4-BE49-F238E27FC236}">
                <a16:creationId xmlns:a16="http://schemas.microsoft.com/office/drawing/2014/main" id="{8DEA5F1E-1CE5-BA4A-A962-AFF4EC56C12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44630" y="866585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Imagem 30" descr="73.gif">
            <a:extLst>
              <a:ext uri="{FF2B5EF4-FFF2-40B4-BE49-F238E27FC236}">
                <a16:creationId xmlns:a16="http://schemas.microsoft.com/office/drawing/2014/main" id="{FD45931A-3323-B84A-91D0-907207250E86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3129" y="76421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9" descr="09">
            <a:extLst>
              <a:ext uri="{FF2B5EF4-FFF2-40B4-BE49-F238E27FC236}">
                <a16:creationId xmlns:a16="http://schemas.microsoft.com/office/drawing/2014/main" id="{18A235E7-7758-9241-8CE2-C9CD8AB59ED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74" y="264318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9" descr="09">
            <a:extLst>
              <a:ext uri="{FF2B5EF4-FFF2-40B4-BE49-F238E27FC236}">
                <a16:creationId xmlns:a16="http://schemas.microsoft.com/office/drawing/2014/main" id="{DB57C453-2D87-7B45-A487-9C0BD05B05F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98" y="321945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9" descr="09">
            <a:extLst>
              <a:ext uri="{FF2B5EF4-FFF2-40B4-BE49-F238E27FC236}">
                <a16:creationId xmlns:a16="http://schemas.microsoft.com/office/drawing/2014/main" id="{E9F5C867-B427-9148-A4E6-074ED71EF12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49" y="392906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9" descr="09">
            <a:extLst>
              <a:ext uri="{FF2B5EF4-FFF2-40B4-BE49-F238E27FC236}">
                <a16:creationId xmlns:a16="http://schemas.microsoft.com/office/drawing/2014/main" id="{345A8099-2D32-A649-8FFB-57E5B7CE1A7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177" y="671512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m 19" descr="floaties30.gif">
            <a:extLst>
              <a:ext uri="{FF2B5EF4-FFF2-40B4-BE49-F238E27FC236}">
                <a16:creationId xmlns:a16="http://schemas.microsoft.com/office/drawing/2014/main" id="{03622056-8987-A44F-896C-6FFC4F4A28BB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183" y="8469499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Imagem 19" descr="floaties30.gif">
            <a:extLst>
              <a:ext uri="{FF2B5EF4-FFF2-40B4-BE49-F238E27FC236}">
                <a16:creationId xmlns:a16="http://schemas.microsoft.com/office/drawing/2014/main" id="{CDDBC4CD-A42C-A249-AEEB-6293156B10B9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939301" y="7649818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9" descr="09">
            <a:extLst>
              <a:ext uri="{FF2B5EF4-FFF2-40B4-BE49-F238E27FC236}">
                <a16:creationId xmlns:a16="http://schemas.microsoft.com/office/drawing/2014/main" id="{146F08C0-5C8C-F849-8D1A-BEE20D68BF6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608" y="90944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9" descr="09">
            <a:extLst>
              <a:ext uri="{FF2B5EF4-FFF2-40B4-BE49-F238E27FC236}">
                <a16:creationId xmlns:a16="http://schemas.microsoft.com/office/drawing/2014/main" id="{A29FB0E6-9996-5841-96FC-9CF9B0B29E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121" y="90944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19" descr="09">
            <a:extLst>
              <a:ext uri="{FF2B5EF4-FFF2-40B4-BE49-F238E27FC236}">
                <a16:creationId xmlns:a16="http://schemas.microsoft.com/office/drawing/2014/main" id="{20DF56E6-DA62-6246-BBE4-904F9999380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27" y="569594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19" descr="09">
            <a:extLst>
              <a:ext uri="{FF2B5EF4-FFF2-40B4-BE49-F238E27FC236}">
                <a16:creationId xmlns:a16="http://schemas.microsoft.com/office/drawing/2014/main" id="{F30B6EF6-A14F-5E4F-93DF-B093D4F58FE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291" y="613886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9" descr="09">
            <a:extLst>
              <a:ext uri="{FF2B5EF4-FFF2-40B4-BE49-F238E27FC236}">
                <a16:creationId xmlns:a16="http://schemas.microsoft.com/office/drawing/2014/main" id="{6837C81E-D4A1-E246-8043-1278225F5CE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793" y="599360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9" descr="09">
            <a:extLst>
              <a:ext uri="{FF2B5EF4-FFF2-40B4-BE49-F238E27FC236}">
                <a16:creationId xmlns:a16="http://schemas.microsoft.com/office/drawing/2014/main" id="{D543361B-5A41-234F-AAB7-0613AED2366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966" y="278973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Imagem 19" descr="floaties30.gif">
            <a:extLst>
              <a:ext uri="{FF2B5EF4-FFF2-40B4-BE49-F238E27FC236}">
                <a16:creationId xmlns:a16="http://schemas.microsoft.com/office/drawing/2014/main" id="{B1590FEC-0DF2-6A46-A121-DFC5E3F2CC80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298748" y="7897999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Imagem 19" descr="floaties30.gif">
            <a:extLst>
              <a:ext uri="{FF2B5EF4-FFF2-40B4-BE49-F238E27FC236}">
                <a16:creationId xmlns:a16="http://schemas.microsoft.com/office/drawing/2014/main" id="{F940EF0B-4C4D-D042-B7A2-0F88A9AFA6FE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7585132" y="671094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9" descr="09">
            <a:extLst>
              <a:ext uri="{FF2B5EF4-FFF2-40B4-BE49-F238E27FC236}">
                <a16:creationId xmlns:a16="http://schemas.microsoft.com/office/drawing/2014/main" id="{4A1DCC1D-55B0-D647-A1BB-DDF8E45A7B6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179" y="905638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9" descr="09">
            <a:extLst>
              <a:ext uri="{FF2B5EF4-FFF2-40B4-BE49-F238E27FC236}">
                <a16:creationId xmlns:a16="http://schemas.microsoft.com/office/drawing/2014/main" id="{9C546DEB-0515-404D-85EF-801AC5A2884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631" y="932510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9" descr="09">
            <a:extLst>
              <a:ext uri="{FF2B5EF4-FFF2-40B4-BE49-F238E27FC236}">
                <a16:creationId xmlns:a16="http://schemas.microsoft.com/office/drawing/2014/main" id="{B3831701-B786-A54C-AF0A-00F4824A359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625" y="775512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9" descr="09">
            <a:extLst>
              <a:ext uri="{FF2B5EF4-FFF2-40B4-BE49-F238E27FC236}">
                <a16:creationId xmlns:a16="http://schemas.microsoft.com/office/drawing/2014/main" id="{2CB60541-8953-7046-9029-DC2DEAC121E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8926" y="179973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9" descr="09">
            <a:extLst>
              <a:ext uri="{FF2B5EF4-FFF2-40B4-BE49-F238E27FC236}">
                <a16:creationId xmlns:a16="http://schemas.microsoft.com/office/drawing/2014/main" id="{B647102B-BC62-8945-9C0F-22957B8547F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4145" y="398895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19" descr="09">
            <a:extLst>
              <a:ext uri="{FF2B5EF4-FFF2-40B4-BE49-F238E27FC236}">
                <a16:creationId xmlns:a16="http://schemas.microsoft.com/office/drawing/2014/main" id="{1A28A82E-8834-FB44-BE9B-F664628FCE7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094" y="87105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19" descr="09">
            <a:extLst>
              <a:ext uri="{FF2B5EF4-FFF2-40B4-BE49-F238E27FC236}">
                <a16:creationId xmlns:a16="http://schemas.microsoft.com/office/drawing/2014/main" id="{78A594C1-4D56-F248-9541-B463E3D7847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101" y="365030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9" descr="09">
            <a:extLst>
              <a:ext uri="{FF2B5EF4-FFF2-40B4-BE49-F238E27FC236}">
                <a16:creationId xmlns:a16="http://schemas.microsoft.com/office/drawing/2014/main" id="{678E5DBA-6E2E-664C-93DF-6C31DF94B26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67733" y="2142637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Imagem 142" descr="34.gif">
            <a:extLst>
              <a:ext uri="{FF2B5EF4-FFF2-40B4-BE49-F238E27FC236}">
                <a16:creationId xmlns:a16="http://schemas.microsoft.com/office/drawing/2014/main" id="{729FD398-3734-5A4D-8633-226796E229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798" y="4750594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24" descr="39">
            <a:extLst>
              <a:ext uri="{FF2B5EF4-FFF2-40B4-BE49-F238E27FC236}">
                <a16:creationId xmlns:a16="http://schemas.microsoft.com/office/drawing/2014/main" id="{EB03FCD7-61B9-FB4C-BD3E-4FA2A443141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95" y="-414825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4" descr="39">
            <a:extLst>
              <a:ext uri="{FF2B5EF4-FFF2-40B4-BE49-F238E27FC236}">
                <a16:creationId xmlns:a16="http://schemas.microsoft.com/office/drawing/2014/main" id="{519CDF2D-69BF-D946-87F1-BBEB92AC757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95" y="1085362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4" descr="39">
            <a:extLst>
              <a:ext uri="{FF2B5EF4-FFF2-40B4-BE49-F238E27FC236}">
                <a16:creationId xmlns:a16="http://schemas.microsoft.com/office/drawing/2014/main" id="{A72EB873-8E63-AF41-8A9A-D23C1F68BA7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95" y="-1272075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24" descr="39">
            <a:extLst>
              <a:ext uri="{FF2B5EF4-FFF2-40B4-BE49-F238E27FC236}">
                <a16:creationId xmlns:a16="http://schemas.microsoft.com/office/drawing/2014/main" id="{B8011A70-885A-474C-87C2-DA2D215D56B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95" y="-2415075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24" descr="39">
            <a:extLst>
              <a:ext uri="{FF2B5EF4-FFF2-40B4-BE49-F238E27FC236}">
                <a16:creationId xmlns:a16="http://schemas.microsoft.com/office/drawing/2014/main" id="{7A54CCE6-51B0-0844-A002-6A795E4A908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87" y="2423635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24" descr="39">
            <a:extLst>
              <a:ext uri="{FF2B5EF4-FFF2-40B4-BE49-F238E27FC236}">
                <a16:creationId xmlns:a16="http://schemas.microsoft.com/office/drawing/2014/main" id="{08EF6BEA-D4F0-814D-AB73-BF74A62A941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89" y="3835706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9" descr="09">
            <a:extLst>
              <a:ext uri="{FF2B5EF4-FFF2-40B4-BE49-F238E27FC236}">
                <a16:creationId xmlns:a16="http://schemas.microsoft.com/office/drawing/2014/main" id="{022A6B07-4E51-CE45-BF5E-8F5ED80724C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607" y="-122445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9" descr="09">
            <a:extLst>
              <a:ext uri="{FF2B5EF4-FFF2-40B4-BE49-F238E27FC236}">
                <a16:creationId xmlns:a16="http://schemas.microsoft.com/office/drawing/2014/main" id="{320BD082-34B0-2D45-A3E4-A597CF461F9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290" y="-8893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Imagem 30" descr="73.gif">
            <a:extLst>
              <a:ext uri="{FF2B5EF4-FFF2-40B4-BE49-F238E27FC236}">
                <a16:creationId xmlns:a16="http://schemas.microsoft.com/office/drawing/2014/main" id="{ECBF84FA-C39A-844A-A548-8F466CAD4E9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11246" y="392906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Imagem 30" descr="73.gif">
            <a:extLst>
              <a:ext uri="{FF2B5EF4-FFF2-40B4-BE49-F238E27FC236}">
                <a16:creationId xmlns:a16="http://schemas.microsoft.com/office/drawing/2014/main" id="{F7FEF791-D95F-5D45-ADDB-948FCD17A63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57311" y="485536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Imagem 30" descr="73.gif">
            <a:extLst>
              <a:ext uri="{FF2B5EF4-FFF2-40B4-BE49-F238E27FC236}">
                <a16:creationId xmlns:a16="http://schemas.microsoft.com/office/drawing/2014/main" id="{4EDBF5FE-1E32-6540-AE9E-27B84243258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43922" y="35656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Imagem 30" descr="73.gif">
            <a:extLst>
              <a:ext uri="{FF2B5EF4-FFF2-40B4-BE49-F238E27FC236}">
                <a16:creationId xmlns:a16="http://schemas.microsoft.com/office/drawing/2014/main" id="{256A1D15-D576-DC4C-9B41-C4DC5089D852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8645" y="342749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Imagem 30" descr="73.gif">
            <a:extLst>
              <a:ext uri="{FF2B5EF4-FFF2-40B4-BE49-F238E27FC236}">
                <a16:creationId xmlns:a16="http://schemas.microsoft.com/office/drawing/2014/main" id="{5074A7E1-BE8D-B946-86C7-055D2B2C5A9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92260" y="4005114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Imagem 30" descr="73.gif">
            <a:extLst>
              <a:ext uri="{FF2B5EF4-FFF2-40B4-BE49-F238E27FC236}">
                <a16:creationId xmlns:a16="http://schemas.microsoft.com/office/drawing/2014/main" id="{F2036C37-D72C-B840-B47E-6A14A8489BE2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82925" y="5036344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Imagem 30" descr="73.gif">
            <a:extLst>
              <a:ext uri="{FF2B5EF4-FFF2-40B4-BE49-F238E27FC236}">
                <a16:creationId xmlns:a16="http://schemas.microsoft.com/office/drawing/2014/main" id="{7B8F3AFD-4733-B940-B37B-17B27DEE35BB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61424" y="401258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19" descr="09">
            <a:extLst>
              <a:ext uri="{FF2B5EF4-FFF2-40B4-BE49-F238E27FC236}">
                <a16:creationId xmlns:a16="http://schemas.microsoft.com/office/drawing/2014/main" id="{131BBAAB-D2DC-4947-857B-01FE42B310B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669" y="-98632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19" descr="09">
            <a:extLst>
              <a:ext uri="{FF2B5EF4-FFF2-40B4-BE49-F238E27FC236}">
                <a16:creationId xmlns:a16="http://schemas.microsoft.com/office/drawing/2014/main" id="{669366EB-38B0-5046-A8C6-614A5E05171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941" y="150525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19" descr="09">
            <a:extLst>
              <a:ext uri="{FF2B5EF4-FFF2-40B4-BE49-F238E27FC236}">
                <a16:creationId xmlns:a16="http://schemas.microsoft.com/office/drawing/2014/main" id="{C98BD398-A62D-F247-BFA2-89CB31DBAFF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766" y="168958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19" descr="09">
            <a:extLst>
              <a:ext uri="{FF2B5EF4-FFF2-40B4-BE49-F238E27FC236}">
                <a16:creationId xmlns:a16="http://schemas.microsoft.com/office/drawing/2014/main" id="{C8D8B8EE-F311-A94E-96B8-D0BBAAE8469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472" y="308561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Imagem 19" descr="floaties30.gif">
            <a:extLst>
              <a:ext uri="{FF2B5EF4-FFF2-40B4-BE49-F238E27FC236}">
                <a16:creationId xmlns:a16="http://schemas.microsoft.com/office/drawing/2014/main" id="{93A8A577-12F1-AC48-A000-B08E36DD696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136" y="5607844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Imagem 19" descr="floaties30.gif">
            <a:extLst>
              <a:ext uri="{FF2B5EF4-FFF2-40B4-BE49-F238E27FC236}">
                <a16:creationId xmlns:a16="http://schemas.microsoft.com/office/drawing/2014/main" id="{65F92D38-0F9A-AB46-BC3F-5C7EC62AC53F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7177596" y="4020305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19" descr="09">
            <a:extLst>
              <a:ext uri="{FF2B5EF4-FFF2-40B4-BE49-F238E27FC236}">
                <a16:creationId xmlns:a16="http://schemas.microsoft.com/office/drawing/2014/main" id="{02E34EEE-86F5-6D4E-B920-C2C8886B953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903" y="546496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19" descr="09">
            <a:extLst>
              <a:ext uri="{FF2B5EF4-FFF2-40B4-BE49-F238E27FC236}">
                <a16:creationId xmlns:a16="http://schemas.microsoft.com/office/drawing/2014/main" id="{6EFD596D-0034-3346-A722-3C396D4CDCE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416" y="546496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19" descr="09">
            <a:extLst>
              <a:ext uri="{FF2B5EF4-FFF2-40B4-BE49-F238E27FC236}">
                <a16:creationId xmlns:a16="http://schemas.microsoft.com/office/drawing/2014/main" id="{62A4A0CE-CED4-D14C-B8E2-28DB3D062F3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877" y="139365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19" descr="09">
            <a:extLst>
              <a:ext uri="{FF2B5EF4-FFF2-40B4-BE49-F238E27FC236}">
                <a16:creationId xmlns:a16="http://schemas.microsoft.com/office/drawing/2014/main" id="{2EAE3EDE-7C67-BA45-8873-86F4C75B058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586" y="250934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19" descr="09">
            <a:extLst>
              <a:ext uri="{FF2B5EF4-FFF2-40B4-BE49-F238E27FC236}">
                <a16:creationId xmlns:a16="http://schemas.microsoft.com/office/drawing/2014/main" id="{740BFB5D-C277-EC4C-B957-C2684177498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109" y="203720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19" descr="09">
            <a:extLst>
              <a:ext uri="{FF2B5EF4-FFF2-40B4-BE49-F238E27FC236}">
                <a16:creationId xmlns:a16="http://schemas.microsoft.com/office/drawing/2014/main" id="{88D5187B-D92C-4B4A-B08A-2CF99227121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49" y="102876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Imagem 19" descr="floaties30.gif">
            <a:extLst>
              <a:ext uri="{FF2B5EF4-FFF2-40B4-BE49-F238E27FC236}">
                <a16:creationId xmlns:a16="http://schemas.microsoft.com/office/drawing/2014/main" id="{01051523-C445-B049-9968-6A550266B5F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537043" y="4268486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Imagem 19" descr="floaties30.gif">
            <a:extLst>
              <a:ext uri="{FF2B5EF4-FFF2-40B4-BE49-F238E27FC236}">
                <a16:creationId xmlns:a16="http://schemas.microsoft.com/office/drawing/2014/main" id="{C9A1E16A-C9CC-644D-86CE-3BE3383564AA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7823427" y="3081434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19" descr="09">
            <a:extLst>
              <a:ext uri="{FF2B5EF4-FFF2-40B4-BE49-F238E27FC236}">
                <a16:creationId xmlns:a16="http://schemas.microsoft.com/office/drawing/2014/main" id="{475FCB43-993C-4F40-A414-B5D155F5101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474" y="542686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19" descr="09">
            <a:extLst>
              <a:ext uri="{FF2B5EF4-FFF2-40B4-BE49-F238E27FC236}">
                <a16:creationId xmlns:a16="http://schemas.microsoft.com/office/drawing/2014/main" id="{271A83E5-20D3-5E46-AD52-1316890DD7E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545" y="510778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19" descr="09">
            <a:extLst>
              <a:ext uri="{FF2B5EF4-FFF2-40B4-BE49-F238E27FC236}">
                <a16:creationId xmlns:a16="http://schemas.microsoft.com/office/drawing/2014/main" id="{124B2289-1257-DF4E-90DC-C23F6E5F4B4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920" y="412561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" name="CaixaDeTexto 77">
            <a:extLst>
              <a:ext uri="{FF2B5EF4-FFF2-40B4-BE49-F238E27FC236}">
                <a16:creationId xmlns:a16="http://schemas.microsoft.com/office/drawing/2014/main" id="{E8E7820C-51C1-4147-8CB2-8DA2EC6FF992}"/>
              </a:ext>
            </a:extLst>
          </p:cNvPr>
          <p:cNvSpPr txBox="1"/>
          <p:nvPr/>
        </p:nvSpPr>
        <p:spPr>
          <a:xfrm>
            <a:off x="2352503" y="3511580"/>
            <a:ext cx="3872424" cy="25545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PT" sz="16000" dirty="0">
                <a:latin typeface="Chalkboard SE" panose="03050602040202020205" pitchFamily="66" charset="77"/>
              </a:rPr>
              <a:t>FIM</a:t>
            </a:r>
          </a:p>
        </p:txBody>
      </p:sp>
    </p:spTree>
    <p:extLst>
      <p:ext uri="{BB962C8B-B14F-4D97-AF65-F5344CB8AC3E}">
        <p14:creationId xmlns:p14="http://schemas.microsoft.com/office/powerpoint/2010/main" val="23444659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77966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280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09">
            <a:extLst>
              <a:ext uri="{FF2B5EF4-FFF2-40B4-BE49-F238E27FC236}">
                <a16:creationId xmlns:a16="http://schemas.microsoft.com/office/drawing/2014/main" id="{356C7181-ED82-F04F-9EAC-2BBE4ADF57C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631" y="542925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9" descr="09">
            <a:extLst>
              <a:ext uri="{FF2B5EF4-FFF2-40B4-BE49-F238E27FC236}">
                <a16:creationId xmlns:a16="http://schemas.microsoft.com/office/drawing/2014/main" id="{4C7E77FB-5A1A-5448-8ECE-221264BB9E8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5850" y="761846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9" descr="09">
            <a:extLst>
              <a:ext uri="{FF2B5EF4-FFF2-40B4-BE49-F238E27FC236}">
                <a16:creationId xmlns:a16="http://schemas.microsoft.com/office/drawing/2014/main" id="{AF6DFA10-66C0-5F45-B7DC-6E23E7BD19B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99" y="450056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9" descr="09">
            <a:extLst>
              <a:ext uri="{FF2B5EF4-FFF2-40B4-BE49-F238E27FC236}">
                <a16:creationId xmlns:a16="http://schemas.microsoft.com/office/drawing/2014/main" id="{07E264BB-7CE8-5043-99B4-0DA96B71712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806" y="727982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 descr="09">
            <a:extLst>
              <a:ext uri="{FF2B5EF4-FFF2-40B4-BE49-F238E27FC236}">
                <a16:creationId xmlns:a16="http://schemas.microsoft.com/office/drawing/2014/main" id="{1F3F7697-ABCA-E84A-A8ED-FADEAE8A393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29438" y="5772150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142" descr="34.gif">
            <a:extLst>
              <a:ext uri="{FF2B5EF4-FFF2-40B4-BE49-F238E27FC236}">
                <a16:creationId xmlns:a16="http://schemas.microsoft.com/office/drawing/2014/main" id="{903275BD-BF44-984F-92ED-02BAE2D8B1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503" y="838010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4" descr="39">
            <a:extLst>
              <a:ext uri="{FF2B5EF4-FFF2-40B4-BE49-F238E27FC236}">
                <a16:creationId xmlns:a16="http://schemas.microsoft.com/office/drawing/2014/main" id="{B13A69EF-F466-BF49-9D20-D2742F46AD2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468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4" descr="39">
            <a:extLst>
              <a:ext uri="{FF2B5EF4-FFF2-40B4-BE49-F238E27FC236}">
                <a16:creationId xmlns:a16="http://schemas.microsoft.com/office/drawing/2014/main" id="{3965361D-9981-FC4A-A5FC-435909C4009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14875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4" descr="39">
            <a:extLst>
              <a:ext uri="{FF2B5EF4-FFF2-40B4-BE49-F238E27FC236}">
                <a16:creationId xmlns:a16="http://schemas.microsoft.com/office/drawing/2014/main" id="{E98FD057-E7A2-734B-AF86-8A13850EF3E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7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4" descr="39">
            <a:extLst>
              <a:ext uri="{FF2B5EF4-FFF2-40B4-BE49-F238E27FC236}">
                <a16:creationId xmlns:a16="http://schemas.microsoft.com/office/drawing/2014/main" id="{AEBD9394-5F0F-2247-98C5-B1C3EDCFC31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4438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39">
            <a:extLst>
              <a:ext uri="{FF2B5EF4-FFF2-40B4-BE49-F238E27FC236}">
                <a16:creationId xmlns:a16="http://schemas.microsoft.com/office/drawing/2014/main" id="{E3981F3D-5803-5C4F-A0DB-A2CB35028FA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1" y="561974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4" descr="39">
            <a:extLst>
              <a:ext uri="{FF2B5EF4-FFF2-40B4-BE49-F238E27FC236}">
                <a16:creationId xmlns:a16="http://schemas.microsoft.com/office/drawing/2014/main" id="{9BBE855C-B710-CA46-A788-1BBD66462BC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2271" y="266700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4" descr="39">
            <a:extLst>
              <a:ext uri="{FF2B5EF4-FFF2-40B4-BE49-F238E27FC236}">
                <a16:creationId xmlns:a16="http://schemas.microsoft.com/office/drawing/2014/main" id="{E4D9093D-27D1-864D-8985-064F2C0452D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2271" y="4167187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4" descr="39">
            <a:extLst>
              <a:ext uri="{FF2B5EF4-FFF2-40B4-BE49-F238E27FC236}">
                <a16:creationId xmlns:a16="http://schemas.microsoft.com/office/drawing/2014/main" id="{C7292DF7-2041-4D4F-846C-E426CFECD93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94" y="7465219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4" descr="39">
            <a:extLst>
              <a:ext uri="{FF2B5EF4-FFF2-40B4-BE49-F238E27FC236}">
                <a16:creationId xmlns:a16="http://schemas.microsoft.com/office/drawing/2014/main" id="{698EDA15-3AE1-C84D-A6B8-B708DCC216C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2271" y="666750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4" descr="39">
            <a:extLst>
              <a:ext uri="{FF2B5EF4-FFF2-40B4-BE49-F238E27FC236}">
                <a16:creationId xmlns:a16="http://schemas.microsoft.com/office/drawing/2014/main" id="{421FBCCC-6CD5-7047-84D2-248262F5122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2271" y="5381625"/>
            <a:ext cx="7143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9" descr="09">
            <a:extLst>
              <a:ext uri="{FF2B5EF4-FFF2-40B4-BE49-F238E27FC236}">
                <a16:creationId xmlns:a16="http://schemas.microsoft.com/office/drawing/2014/main" id="{96BD92CF-1F78-2A43-8EA1-D429370033F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2" y="240506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9" descr="09">
            <a:extLst>
              <a:ext uri="{FF2B5EF4-FFF2-40B4-BE49-F238E27FC236}">
                <a16:creationId xmlns:a16="http://schemas.microsoft.com/office/drawing/2014/main" id="{A2B0ECC6-55DC-0B4F-AEB7-EDFB5EB9D41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995" y="354058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Imagem 30" descr="73.gif">
            <a:extLst>
              <a:ext uri="{FF2B5EF4-FFF2-40B4-BE49-F238E27FC236}">
                <a16:creationId xmlns:a16="http://schemas.microsoft.com/office/drawing/2014/main" id="{F03FFE0E-5BA0-2545-A276-300F4640FC87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72951" y="7558576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Imagem 30" descr="73.gif">
            <a:extLst>
              <a:ext uri="{FF2B5EF4-FFF2-40B4-BE49-F238E27FC236}">
                <a16:creationId xmlns:a16="http://schemas.microsoft.com/office/drawing/2014/main" id="{421E82D7-F225-8444-AD38-BBF973C1F2F0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9016" y="848488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Imagem 30" descr="73.gif">
            <a:extLst>
              <a:ext uri="{FF2B5EF4-FFF2-40B4-BE49-F238E27FC236}">
                <a16:creationId xmlns:a16="http://schemas.microsoft.com/office/drawing/2014/main" id="{7679F774-086F-B648-993B-27173C3C22EF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05627" y="719511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Imagem 30" descr="73.gif">
            <a:extLst>
              <a:ext uri="{FF2B5EF4-FFF2-40B4-BE49-F238E27FC236}">
                <a16:creationId xmlns:a16="http://schemas.microsoft.com/office/drawing/2014/main" id="{85E134D4-8556-E24B-8B77-918ADE480451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20350" y="7057003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Imagem 30" descr="73.gif">
            <a:extLst>
              <a:ext uri="{FF2B5EF4-FFF2-40B4-BE49-F238E27FC236}">
                <a16:creationId xmlns:a16="http://schemas.microsoft.com/office/drawing/2014/main" id="{46D1516E-2539-9849-9F06-ABF841B00DD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53965" y="763462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Imagem 30" descr="73.gif">
            <a:extLst>
              <a:ext uri="{FF2B5EF4-FFF2-40B4-BE49-F238E27FC236}">
                <a16:creationId xmlns:a16="http://schemas.microsoft.com/office/drawing/2014/main" id="{87FF6ABF-775F-0E4D-A212-677787E75486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44630" y="8665857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Imagem 30" descr="73.gif">
            <a:extLst>
              <a:ext uri="{FF2B5EF4-FFF2-40B4-BE49-F238E27FC236}">
                <a16:creationId xmlns:a16="http://schemas.microsoft.com/office/drawing/2014/main" id="{C0100551-90B7-0C4F-9632-EF1F6EAFAC36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3129" y="7642100"/>
            <a:ext cx="9525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9" descr="09">
            <a:extLst>
              <a:ext uri="{FF2B5EF4-FFF2-40B4-BE49-F238E27FC236}">
                <a16:creationId xmlns:a16="http://schemas.microsoft.com/office/drawing/2014/main" id="{91FEDC47-E58C-514D-9E03-370844EEF14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74" y="264318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9" descr="09">
            <a:extLst>
              <a:ext uri="{FF2B5EF4-FFF2-40B4-BE49-F238E27FC236}">
                <a16:creationId xmlns:a16="http://schemas.microsoft.com/office/drawing/2014/main" id="{D9CBB489-1081-C743-8FF7-2D3F981C0E0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798" y="321945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9" descr="09">
            <a:extLst>
              <a:ext uri="{FF2B5EF4-FFF2-40B4-BE49-F238E27FC236}">
                <a16:creationId xmlns:a16="http://schemas.microsoft.com/office/drawing/2014/main" id="{77D173C2-A595-BF41-B9D2-649FB967F84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49" y="392906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19" descr="09">
            <a:extLst>
              <a:ext uri="{FF2B5EF4-FFF2-40B4-BE49-F238E27FC236}">
                <a16:creationId xmlns:a16="http://schemas.microsoft.com/office/drawing/2014/main" id="{6A82510E-6E23-1C47-A891-52EBEF2841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177" y="671512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Imagem 19" descr="floaties30.gif">
            <a:extLst>
              <a:ext uri="{FF2B5EF4-FFF2-40B4-BE49-F238E27FC236}">
                <a16:creationId xmlns:a16="http://schemas.microsoft.com/office/drawing/2014/main" id="{5F0B7DA5-4843-C34E-924F-7CA3C209492E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0841" y="923735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Imagem 19" descr="floaties30.gif">
            <a:extLst>
              <a:ext uri="{FF2B5EF4-FFF2-40B4-BE49-F238E27FC236}">
                <a16:creationId xmlns:a16="http://schemas.microsoft.com/office/drawing/2014/main" id="{111ADF6C-5B7A-0443-9096-04CE2E23F3A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939301" y="7649818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9" descr="09">
            <a:extLst>
              <a:ext uri="{FF2B5EF4-FFF2-40B4-BE49-F238E27FC236}">
                <a16:creationId xmlns:a16="http://schemas.microsoft.com/office/drawing/2014/main" id="{43B087CA-8296-D946-96FB-6FCDCF98001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608" y="90944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9" descr="09">
            <a:extLst>
              <a:ext uri="{FF2B5EF4-FFF2-40B4-BE49-F238E27FC236}">
                <a16:creationId xmlns:a16="http://schemas.microsoft.com/office/drawing/2014/main" id="{D5821748-0A66-C148-8AFD-76C0BCF9F42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121" y="909448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19" descr="09">
            <a:extLst>
              <a:ext uri="{FF2B5EF4-FFF2-40B4-BE49-F238E27FC236}">
                <a16:creationId xmlns:a16="http://schemas.microsoft.com/office/drawing/2014/main" id="{B50E468F-D2E5-D843-98C2-0584E15C376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27" y="569594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9" descr="09">
            <a:extLst>
              <a:ext uri="{FF2B5EF4-FFF2-40B4-BE49-F238E27FC236}">
                <a16:creationId xmlns:a16="http://schemas.microsoft.com/office/drawing/2014/main" id="{5EBC07E9-6E2F-EF4C-9447-CCE7BA194D7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291" y="613886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19" descr="09">
            <a:extLst>
              <a:ext uri="{FF2B5EF4-FFF2-40B4-BE49-F238E27FC236}">
                <a16:creationId xmlns:a16="http://schemas.microsoft.com/office/drawing/2014/main" id="{D1B76D3A-4E37-1E4C-9518-6B185824A7C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793" y="599360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9" descr="09">
            <a:extLst>
              <a:ext uri="{FF2B5EF4-FFF2-40B4-BE49-F238E27FC236}">
                <a16:creationId xmlns:a16="http://schemas.microsoft.com/office/drawing/2014/main" id="{0546DA20-6D7C-5F41-826A-90E80118D04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966" y="278973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Imagem 19" descr="floaties30.gif">
            <a:extLst>
              <a:ext uri="{FF2B5EF4-FFF2-40B4-BE49-F238E27FC236}">
                <a16:creationId xmlns:a16="http://schemas.microsoft.com/office/drawing/2014/main" id="{7169BD31-06F9-E842-8FA5-EE348FFFBCA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298748" y="7897999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Imagem 19" descr="floaties30.gif">
            <a:extLst>
              <a:ext uri="{FF2B5EF4-FFF2-40B4-BE49-F238E27FC236}">
                <a16:creationId xmlns:a16="http://schemas.microsoft.com/office/drawing/2014/main" id="{D03884F9-7093-2A46-B2F2-CE053127CB4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7585132" y="671094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9" descr="09">
            <a:extLst>
              <a:ext uri="{FF2B5EF4-FFF2-40B4-BE49-F238E27FC236}">
                <a16:creationId xmlns:a16="http://schemas.microsoft.com/office/drawing/2014/main" id="{EEBA32F2-7FAA-D447-96D2-43703AA6F92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1179" y="905638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19" descr="09">
            <a:extLst>
              <a:ext uri="{FF2B5EF4-FFF2-40B4-BE49-F238E27FC236}">
                <a16:creationId xmlns:a16="http://schemas.microsoft.com/office/drawing/2014/main" id="{3FE06B34-ADAF-2148-ABC1-02061E9F9E3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873729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19" descr="09">
            <a:extLst>
              <a:ext uri="{FF2B5EF4-FFF2-40B4-BE49-F238E27FC236}">
                <a16:creationId xmlns:a16="http://schemas.microsoft.com/office/drawing/2014/main" id="{FFDCC1F7-F1C1-7E40-8DDE-26BDBB55261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625" y="775512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6334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09">
            <a:extLst>
              <a:ext uri="{FF2B5EF4-FFF2-40B4-BE49-F238E27FC236}">
                <a16:creationId xmlns:a16="http://schemas.microsoft.com/office/drawing/2014/main" id="{AE5C47AD-3564-7249-928C-FA21A48FD2B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145" y="512445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9" descr="09">
            <a:extLst>
              <a:ext uri="{FF2B5EF4-FFF2-40B4-BE49-F238E27FC236}">
                <a16:creationId xmlns:a16="http://schemas.microsoft.com/office/drawing/2014/main" id="{55CDDFB4-A2D4-D747-B98A-851C89F407E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3952" y="5467350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9" descr="09">
            <a:extLst>
              <a:ext uri="{FF2B5EF4-FFF2-40B4-BE49-F238E27FC236}">
                <a16:creationId xmlns:a16="http://schemas.microsoft.com/office/drawing/2014/main" id="{5ACD7220-1DD6-B742-8C49-2582856EE5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91" y="641032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19" descr="floaties30.gif">
            <a:extLst>
              <a:ext uri="{FF2B5EF4-FFF2-40B4-BE49-F238E27FC236}">
                <a16:creationId xmlns:a16="http://schemas.microsoft.com/office/drawing/2014/main" id="{E9943F34-3945-AE40-9E84-972BB3E08C3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603815" y="7345018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9" descr="09">
            <a:extLst>
              <a:ext uri="{FF2B5EF4-FFF2-40B4-BE49-F238E27FC236}">
                <a16:creationId xmlns:a16="http://schemas.microsoft.com/office/drawing/2014/main" id="{CBDA6EEC-EEC9-FC42-B32C-BE77F75292E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941" y="539114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9" descr="09">
            <a:extLst>
              <a:ext uri="{FF2B5EF4-FFF2-40B4-BE49-F238E27FC236}">
                <a16:creationId xmlns:a16="http://schemas.microsoft.com/office/drawing/2014/main" id="{C02735B8-E52C-E848-8DCD-8C13938CCB8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805" y="583406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9" descr="09">
            <a:extLst>
              <a:ext uri="{FF2B5EF4-FFF2-40B4-BE49-F238E27FC236}">
                <a16:creationId xmlns:a16="http://schemas.microsoft.com/office/drawing/2014/main" id="{332D2065-F4ED-D64B-A6CE-63A9C192069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307" y="568880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m 19" descr="floaties30.gif">
            <a:extLst>
              <a:ext uri="{FF2B5EF4-FFF2-40B4-BE49-F238E27FC236}">
                <a16:creationId xmlns:a16="http://schemas.microsoft.com/office/drawing/2014/main" id="{C59ACE27-C6C4-774D-89CE-53419E19C68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59210">
            <a:off x="1249646" y="6406147"/>
            <a:ext cx="9525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9" descr="09">
            <a:extLst>
              <a:ext uri="{FF2B5EF4-FFF2-40B4-BE49-F238E27FC236}">
                <a16:creationId xmlns:a16="http://schemas.microsoft.com/office/drawing/2014/main" id="{B185CE69-599B-B441-986D-6FE6E278424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64" y="843249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9" descr="09">
            <a:extLst>
              <a:ext uri="{FF2B5EF4-FFF2-40B4-BE49-F238E27FC236}">
                <a16:creationId xmlns:a16="http://schemas.microsoft.com/office/drawing/2014/main" id="{6EAA1412-2273-094F-8AC1-421874C36BB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39" y="745032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7302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65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54373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5907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1282</TotalTime>
  <Words>1</Words>
  <Application>Microsoft Macintosh PowerPoint</Application>
  <PresentationFormat>Personalizados</PresentationFormat>
  <Paragraphs>1</Paragraphs>
  <Slides>27</Slides>
  <Notes>0</Notes>
  <HiddenSlides>0</HiddenSlides>
  <MMClips>1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Chalkboard SE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Isabel Oliveira</dc:creator>
  <cp:lastModifiedBy>Isabel Oliveira</cp:lastModifiedBy>
  <cp:revision>7</cp:revision>
  <dcterms:created xsi:type="dcterms:W3CDTF">2020-05-12T17:26:01Z</dcterms:created>
  <dcterms:modified xsi:type="dcterms:W3CDTF">2020-05-13T15:12:30Z</dcterms:modified>
</cp:coreProperties>
</file>