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81" d="100"/>
          <a:sy n="81" d="100"/>
        </p:scale>
        <p:origin x="-300" y="-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 descr="Tag=AccentColor&#10;Flavor=Light&#10;Target=FillAndLine">
            <a:extLst>
              <a:ext uri="{FF2B5EF4-FFF2-40B4-BE49-F238E27FC236}">
                <a16:creationId xmlns:a16="http://schemas.microsoft.com/office/drawing/2014/main" xmlns="" id="{DA381740-063A-41A4-836D-85D14980EEF0}"/>
              </a:ext>
            </a:extLst>
          </p:cNvPr>
          <p:cNvSpPr/>
          <p:nvPr/>
        </p:nvSpPr>
        <p:spPr>
          <a:xfrm>
            <a:off x="838200" y="4736883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xmlns="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24EF9DF8-704A-44AE-8850-307DDACC93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41248" y="448056"/>
            <a:ext cx="10515600" cy="4069080"/>
          </a:xfrm>
        </p:spPr>
        <p:txBody>
          <a:bodyPr anchor="b">
            <a:noAutofit/>
          </a:bodyPr>
          <a:lstStyle>
            <a:lvl1pPr algn="l">
              <a:defRPr sz="9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3CC72E09-06F3-48B9-9B95-DE15EC9801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1248" y="4983480"/>
            <a:ext cx="10515600" cy="1124712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11CD474-E5E1-4D01-97F6-0C9FC09332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3/20/2020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636BBC7-EB9B-4B36-88E9-DBF65D270E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48786C7-DD8D-492F-9A9A-A7B3EBE27F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0840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F07CF8D-FF51-4FD8-B968-A2C8507347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6661A953-02EA-491B-A215-AF8420D74D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4084D1E-BC98-44E4-8D2C-89CCDC2933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3/20/2020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513019EB-9C2B-4833-B72A-147694159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5F6E764-5688-45F5-94ED-A7357D2F5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5408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220E3CB6-3025-40BF-A04B-A7B0CB4C01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3EDD5CB3-8B24-48C7-89D3-8DCAD36A45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50BC931-E2BF-4C1D-91AA-89F82F8268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3/20/2020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7548A135-AEE9-4483-957E-3D143318D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28DEFD4-A052-46B3-B2AE-F3091D8A2F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6434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65D02BC-5A24-47F7-A4DF-B93FBC0C51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48E9219E-EE74-4093-94D6-F663E059C5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82A61642-BFBA-48AE-A29C-C2AA7386AE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3/20/2020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2AD2029B-6646-4DBF-A302-76A513FC64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9E6D4DFD-766F-4E45-A00C-2B5E8CE9A9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‹nº›</a:t>
            </a:fld>
            <a:endParaRPr lang="en-US"/>
          </a:p>
        </p:txBody>
      </p:sp>
      <p:sp>
        <p:nvSpPr>
          <p:cNvPr id="8" name="Rectangle 7" descr="Tag=AccentColor&#10;Flavor=Light&#10;Target=FillAndLine">
            <a:extLst>
              <a:ext uri="{FF2B5EF4-FFF2-40B4-BE49-F238E27FC236}">
                <a16:creationId xmlns:a16="http://schemas.microsoft.com/office/drawing/2014/main" xmlns="" id="{EBDD1931-9E86-4402-9A68-33A2D9EFB198}"/>
              </a:ext>
            </a:extLst>
          </p:cNvPr>
          <p:cNvSpPr/>
          <p:nvPr/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xmlns="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96856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3C218C0-6540-400C-BB51-353D5FD5C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448056"/>
            <a:ext cx="10515600" cy="4069080"/>
          </a:xfrm>
        </p:spPr>
        <p:txBody>
          <a:bodyPr anchor="b">
            <a:normAutofit/>
          </a:bodyPr>
          <a:lstStyle>
            <a:lvl1pPr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AA81CD69-43B3-4FF7-AA41-30C36C957E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4983480"/>
            <a:ext cx="10515600" cy="1124712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42BF300D-5CBE-47E9-A193-E23C8314D0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3/20/2020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56E7DF3F-C51A-4DB1-9FCE-E3E0D8E925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A5269CF4-FAAB-44EF-A2A5-8352B4AA3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‹nº›</a:t>
            </a:fld>
            <a:endParaRPr lang="en-US"/>
          </a:p>
        </p:txBody>
      </p:sp>
      <p:sp>
        <p:nvSpPr>
          <p:cNvPr id="7" name="Rectangle 6" descr="Tag=AccentColor&#10;Flavor=Light&#10;Target=FillAndLine">
            <a:extLst>
              <a:ext uri="{FF2B5EF4-FFF2-40B4-BE49-F238E27FC236}">
                <a16:creationId xmlns:a16="http://schemas.microsoft.com/office/drawing/2014/main" xmlns="" id="{417A8947-4521-4FE1-8E44-27363435CE1B}"/>
              </a:ext>
            </a:extLst>
          </p:cNvPr>
          <p:cNvSpPr/>
          <p:nvPr/>
        </p:nvSpPr>
        <p:spPr>
          <a:xfrm>
            <a:off x="838200" y="4736883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xmlns="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21473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5ADE264-531D-49C1-A8AF-2B4C1D218F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4B9A1B8-2F1B-46AA-858A-CFFF5AF7CE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29384"/>
            <a:ext cx="5181600" cy="42519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6E6B9631-18C0-43BD-8AF3-9137D6D4C2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29384"/>
            <a:ext cx="5181600" cy="42519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E9032FCA-14C6-4497-9C27-3F58062442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3/20/2020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961E5057-693B-4E10-958E-0ABE79FEC7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670CECB1-0A35-4C10-9D3D-FE4404283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‹nº›</a:t>
            </a:fld>
            <a:endParaRPr lang="en-US"/>
          </a:p>
        </p:txBody>
      </p:sp>
      <p:sp>
        <p:nvSpPr>
          <p:cNvPr id="9" name="Rectangle 8" descr="Tag=AccentColor&#10;Flavor=Light&#10;Target=FillAndLine">
            <a:extLst>
              <a:ext uri="{FF2B5EF4-FFF2-40B4-BE49-F238E27FC236}">
                <a16:creationId xmlns:a16="http://schemas.microsoft.com/office/drawing/2014/main" xmlns="" id="{2FAAC677-2D37-4F63-9C4B-711A2988EE02}"/>
              </a:ext>
            </a:extLst>
          </p:cNvPr>
          <p:cNvSpPr/>
          <p:nvPr/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xmlns="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8382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28AE282-8875-4F49-AB21-E1C2BCAEA1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81712EA2-EF8C-4F18-BECF-AD121F7281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938528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3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7D7B59D4-E93F-40C1-A1A2-F1867830C6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926080"/>
            <a:ext cx="5157787" cy="32644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6E810616-1C77-42AE-8449-D0B64E2B84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938528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3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BA74E172-AFE8-48E4-BBB0-CA6D4EC1127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926080"/>
            <a:ext cx="5183188" cy="32644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4C9407CC-270D-4C98-B95C-7AE67D2E19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3/20/2020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454070D5-9B7B-47FC-9F75-F6AD960745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428EAC17-33BE-4265-8C06-644C2D34FD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‹nº›</a:t>
            </a:fld>
            <a:endParaRPr lang="en-US"/>
          </a:p>
        </p:txBody>
      </p:sp>
      <p:sp>
        <p:nvSpPr>
          <p:cNvPr id="11" name="Rectangle 10" descr="Tag=AccentColor&#10;Flavor=Light&#10;Target=FillAndLine">
            <a:extLst>
              <a:ext uri="{FF2B5EF4-FFF2-40B4-BE49-F238E27FC236}">
                <a16:creationId xmlns:a16="http://schemas.microsoft.com/office/drawing/2014/main" xmlns="" id="{F634C457-AEBF-47D7-9200-BAD05D138B12}"/>
              </a:ext>
            </a:extLst>
          </p:cNvPr>
          <p:cNvSpPr/>
          <p:nvPr/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xmlns="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29744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9EE9AC0-40CD-4451-BF00-5E2FC7B745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3704" y="1728216"/>
            <a:ext cx="7781544" cy="3392424"/>
          </a:xfrm>
        </p:spPr>
        <p:txBody>
          <a:bodyPr>
            <a:normAutofit/>
          </a:bodyPr>
          <a:lstStyle>
            <a:lvl1pPr algn="ctr">
              <a:defRPr sz="7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C6FD9A32-9C83-452B-BC69-CC6E95D3C9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3/20/2020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6B87B83E-E23E-42DE-876D-F55908A97D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061C03A8-D428-4010-B413-13B1E99226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‹nº›</a:t>
            </a:fld>
            <a:endParaRPr lang="en-US"/>
          </a:p>
        </p:txBody>
      </p:sp>
      <p:sp>
        <p:nvSpPr>
          <p:cNvPr id="6" name="Rectangle 6" descr="Tag=AccentColor&#10;Flavor=Light&#10;Target=FillAndLine">
            <a:extLst>
              <a:ext uri="{FF2B5EF4-FFF2-40B4-BE49-F238E27FC236}">
                <a16:creationId xmlns:a16="http://schemas.microsoft.com/office/drawing/2014/main" xmlns="" id="{17F03060-85EC-4182-8C18-C6EE0D373E4B}"/>
              </a:ext>
            </a:extLst>
          </p:cNvPr>
          <p:cNvSpPr/>
          <p:nvPr/>
        </p:nvSpPr>
        <p:spPr>
          <a:xfrm>
            <a:off x="3974206" y="5126892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xmlns="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33041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172816A0-77C4-4A3F-87BD-A7321E3C84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3/20/2020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A5FC3464-F026-4C77-9441-55ECA5054D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587D9257-BADE-4D0B-AF0B-D09FE95FA0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12590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9A1C48E-F751-45A2-9010-208B81EDBE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3429000"/>
          </a:xfrm>
        </p:spPr>
        <p:txBody>
          <a:bodyPr anchor="b">
            <a:normAutofit/>
          </a:bodyPr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9D501F6-8430-4758-8636-74D68E990E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3520" y="548640"/>
            <a:ext cx="6053328" cy="5431536"/>
          </a:xfrm>
        </p:spPr>
        <p:txBody>
          <a:bodyPr anchor="ctr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2E79DC39-A29C-494C-98B6-999746C5F3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977640"/>
            <a:ext cx="3932237" cy="2002536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2584C988-A6DB-469A-B8AA-31866F36E8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3/20/2020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02BC39C3-81EB-4828-9AD3-2F1FAC521E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4059376C-9810-49A5-BC9A-4E6A021752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‹nº›</a:t>
            </a:fld>
            <a:endParaRPr lang="en-US"/>
          </a:p>
        </p:txBody>
      </p:sp>
      <p:sp>
        <p:nvSpPr>
          <p:cNvPr id="8" name="Rectangle 6" descr="Tag=AccentColor&#10;Flavor=Light&#10;Target=FillAndLine">
            <a:extLst>
              <a:ext uri="{FF2B5EF4-FFF2-40B4-BE49-F238E27FC236}">
                <a16:creationId xmlns:a16="http://schemas.microsoft.com/office/drawing/2014/main" xmlns="" id="{B9F96F3A-E64D-4401-B02C-BCD5CAA97CFF}"/>
              </a:ext>
            </a:extLst>
          </p:cNvPr>
          <p:cNvSpPr/>
          <p:nvPr/>
        </p:nvSpPr>
        <p:spPr>
          <a:xfrm rot="5400000">
            <a:off x="2797492" y="3254143"/>
            <a:ext cx="4480560" cy="27432"/>
          </a:xfrm>
          <a:custGeom>
            <a:avLst/>
            <a:gdLst>
              <a:gd name="connsiteX0" fmla="*/ 0 w 4480560"/>
              <a:gd name="connsiteY0" fmla="*/ 0 h 27432"/>
              <a:gd name="connsiteX1" fmla="*/ 595274 w 4480560"/>
              <a:gd name="connsiteY1" fmla="*/ 0 h 27432"/>
              <a:gd name="connsiteX2" fmla="*/ 1100938 w 4480560"/>
              <a:gd name="connsiteY2" fmla="*/ 0 h 27432"/>
              <a:gd name="connsiteX3" fmla="*/ 1651406 w 4480560"/>
              <a:gd name="connsiteY3" fmla="*/ 0 h 27432"/>
              <a:gd name="connsiteX4" fmla="*/ 2336292 w 4480560"/>
              <a:gd name="connsiteY4" fmla="*/ 0 h 27432"/>
              <a:gd name="connsiteX5" fmla="*/ 2931566 w 4480560"/>
              <a:gd name="connsiteY5" fmla="*/ 0 h 27432"/>
              <a:gd name="connsiteX6" fmla="*/ 3482035 w 4480560"/>
              <a:gd name="connsiteY6" fmla="*/ 0 h 27432"/>
              <a:gd name="connsiteX7" fmla="*/ 4480560 w 4480560"/>
              <a:gd name="connsiteY7" fmla="*/ 0 h 27432"/>
              <a:gd name="connsiteX8" fmla="*/ 4480560 w 4480560"/>
              <a:gd name="connsiteY8" fmla="*/ 27432 h 27432"/>
              <a:gd name="connsiteX9" fmla="*/ 3840480 w 4480560"/>
              <a:gd name="connsiteY9" fmla="*/ 27432 h 27432"/>
              <a:gd name="connsiteX10" fmla="*/ 3290011 w 4480560"/>
              <a:gd name="connsiteY10" fmla="*/ 27432 h 27432"/>
              <a:gd name="connsiteX11" fmla="*/ 2560320 w 4480560"/>
              <a:gd name="connsiteY11" fmla="*/ 27432 h 27432"/>
              <a:gd name="connsiteX12" fmla="*/ 1965046 w 4480560"/>
              <a:gd name="connsiteY12" fmla="*/ 27432 h 27432"/>
              <a:gd name="connsiteX13" fmla="*/ 1459382 w 4480560"/>
              <a:gd name="connsiteY13" fmla="*/ 27432 h 27432"/>
              <a:gd name="connsiteX14" fmla="*/ 774497 w 4480560"/>
              <a:gd name="connsiteY14" fmla="*/ 27432 h 27432"/>
              <a:gd name="connsiteX15" fmla="*/ 0 w 4480560"/>
              <a:gd name="connsiteY15" fmla="*/ 27432 h 27432"/>
              <a:gd name="connsiteX16" fmla="*/ 0 w 4480560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27432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79587" y="8304"/>
                  <a:pt x="4480082" y="21512"/>
                  <a:pt x="4480560" y="27432"/>
                </a:cubicBezTo>
                <a:cubicBezTo>
                  <a:pt x="4314132" y="24068"/>
                  <a:pt x="4028383" y="45776"/>
                  <a:pt x="3840480" y="27432"/>
                </a:cubicBezTo>
                <a:cubicBezTo>
                  <a:pt x="3652577" y="9088"/>
                  <a:pt x="3547615" y="11992"/>
                  <a:pt x="3290011" y="27432"/>
                </a:cubicBezTo>
                <a:cubicBezTo>
                  <a:pt x="3032407" y="42872"/>
                  <a:pt x="2830268" y="17863"/>
                  <a:pt x="2560320" y="27432"/>
                </a:cubicBezTo>
                <a:cubicBezTo>
                  <a:pt x="2290372" y="37001"/>
                  <a:pt x="2147422" y="15872"/>
                  <a:pt x="1965046" y="27432"/>
                </a:cubicBezTo>
                <a:cubicBezTo>
                  <a:pt x="1782670" y="38992"/>
                  <a:pt x="1689791" y="49824"/>
                  <a:pt x="1459382" y="27432"/>
                </a:cubicBezTo>
                <a:cubicBezTo>
                  <a:pt x="1228973" y="5040"/>
                  <a:pt x="915486" y="45645"/>
                  <a:pt x="774497" y="27432"/>
                </a:cubicBezTo>
                <a:cubicBezTo>
                  <a:pt x="633508" y="9219"/>
                  <a:pt x="361442" y="-1963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480560" h="27432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81045" y="9333"/>
                  <a:pt x="4481838" y="19699"/>
                  <a:pt x="4480560" y="27432"/>
                </a:cubicBezTo>
                <a:cubicBezTo>
                  <a:pt x="4279652" y="2294"/>
                  <a:pt x="4200762" y="50710"/>
                  <a:pt x="3930091" y="27432"/>
                </a:cubicBezTo>
                <a:cubicBezTo>
                  <a:pt x="3659420" y="4154"/>
                  <a:pt x="3456052" y="31438"/>
                  <a:pt x="3290011" y="27432"/>
                </a:cubicBezTo>
                <a:cubicBezTo>
                  <a:pt x="3123970" y="23426"/>
                  <a:pt x="2882392" y="41962"/>
                  <a:pt x="2649931" y="27432"/>
                </a:cubicBezTo>
                <a:cubicBezTo>
                  <a:pt x="2417470" y="12902"/>
                  <a:pt x="2238426" y="16481"/>
                  <a:pt x="2054657" y="27432"/>
                </a:cubicBezTo>
                <a:cubicBezTo>
                  <a:pt x="1870888" y="38383"/>
                  <a:pt x="1566368" y="54184"/>
                  <a:pt x="1324966" y="27432"/>
                </a:cubicBezTo>
                <a:cubicBezTo>
                  <a:pt x="1083564" y="680"/>
                  <a:pt x="787410" y="20090"/>
                  <a:pt x="595274" y="27432"/>
                </a:cubicBezTo>
                <a:cubicBezTo>
                  <a:pt x="403138" y="34774"/>
                  <a:pt x="169622" y="19643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4445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xmlns="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1864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E237704-80BD-41B0-8395-41618EC3AF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1920" cy="3429000"/>
          </a:xfrm>
        </p:spPr>
        <p:txBody>
          <a:bodyPr anchor="b">
            <a:normAutofit/>
          </a:bodyPr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14DA4032-EC66-4974-BD30-898B60E4B5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303520" y="548640"/>
            <a:ext cx="6053328" cy="543153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921802D0-5574-4631-BA49-92362F8E40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977640"/>
            <a:ext cx="3931920" cy="2002536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F62C2F5B-DDDD-4E64-94A9-99E46F4B06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3/20/2020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D4FA8D36-8865-48E7-8249-ED729A5F70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830F98C3-0B62-4361-8408-A01F70807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‹nº›</a:t>
            </a:fld>
            <a:endParaRPr lang="en-US"/>
          </a:p>
        </p:txBody>
      </p:sp>
      <p:sp>
        <p:nvSpPr>
          <p:cNvPr id="8" name="Rectangle 6" descr="Tag=AccentColor&#10;Flavor=Light&#10;Target=FillAndLine">
            <a:extLst>
              <a:ext uri="{FF2B5EF4-FFF2-40B4-BE49-F238E27FC236}">
                <a16:creationId xmlns:a16="http://schemas.microsoft.com/office/drawing/2014/main" xmlns="" id="{FE511AB6-FEAF-4549-BA88-0764BD10B63D}"/>
              </a:ext>
            </a:extLst>
          </p:cNvPr>
          <p:cNvSpPr/>
          <p:nvPr/>
        </p:nvSpPr>
        <p:spPr>
          <a:xfrm rot="5400000">
            <a:off x="2798064" y="3254143"/>
            <a:ext cx="4480560" cy="27432"/>
          </a:xfrm>
          <a:custGeom>
            <a:avLst/>
            <a:gdLst>
              <a:gd name="connsiteX0" fmla="*/ 0 w 4480560"/>
              <a:gd name="connsiteY0" fmla="*/ 0 h 27432"/>
              <a:gd name="connsiteX1" fmla="*/ 595274 w 4480560"/>
              <a:gd name="connsiteY1" fmla="*/ 0 h 27432"/>
              <a:gd name="connsiteX2" fmla="*/ 1100938 w 4480560"/>
              <a:gd name="connsiteY2" fmla="*/ 0 h 27432"/>
              <a:gd name="connsiteX3" fmla="*/ 1651406 w 4480560"/>
              <a:gd name="connsiteY3" fmla="*/ 0 h 27432"/>
              <a:gd name="connsiteX4" fmla="*/ 2336292 w 4480560"/>
              <a:gd name="connsiteY4" fmla="*/ 0 h 27432"/>
              <a:gd name="connsiteX5" fmla="*/ 2931566 w 4480560"/>
              <a:gd name="connsiteY5" fmla="*/ 0 h 27432"/>
              <a:gd name="connsiteX6" fmla="*/ 3482035 w 4480560"/>
              <a:gd name="connsiteY6" fmla="*/ 0 h 27432"/>
              <a:gd name="connsiteX7" fmla="*/ 4480560 w 4480560"/>
              <a:gd name="connsiteY7" fmla="*/ 0 h 27432"/>
              <a:gd name="connsiteX8" fmla="*/ 4480560 w 4480560"/>
              <a:gd name="connsiteY8" fmla="*/ 27432 h 27432"/>
              <a:gd name="connsiteX9" fmla="*/ 3840480 w 4480560"/>
              <a:gd name="connsiteY9" fmla="*/ 27432 h 27432"/>
              <a:gd name="connsiteX10" fmla="*/ 3290011 w 4480560"/>
              <a:gd name="connsiteY10" fmla="*/ 27432 h 27432"/>
              <a:gd name="connsiteX11" fmla="*/ 2560320 w 4480560"/>
              <a:gd name="connsiteY11" fmla="*/ 27432 h 27432"/>
              <a:gd name="connsiteX12" fmla="*/ 1965046 w 4480560"/>
              <a:gd name="connsiteY12" fmla="*/ 27432 h 27432"/>
              <a:gd name="connsiteX13" fmla="*/ 1459382 w 4480560"/>
              <a:gd name="connsiteY13" fmla="*/ 27432 h 27432"/>
              <a:gd name="connsiteX14" fmla="*/ 774497 w 4480560"/>
              <a:gd name="connsiteY14" fmla="*/ 27432 h 27432"/>
              <a:gd name="connsiteX15" fmla="*/ 0 w 4480560"/>
              <a:gd name="connsiteY15" fmla="*/ 27432 h 27432"/>
              <a:gd name="connsiteX16" fmla="*/ 0 w 4480560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27432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79587" y="8304"/>
                  <a:pt x="4480082" y="21512"/>
                  <a:pt x="4480560" y="27432"/>
                </a:cubicBezTo>
                <a:cubicBezTo>
                  <a:pt x="4314132" y="24068"/>
                  <a:pt x="4028383" y="45776"/>
                  <a:pt x="3840480" y="27432"/>
                </a:cubicBezTo>
                <a:cubicBezTo>
                  <a:pt x="3652577" y="9088"/>
                  <a:pt x="3547615" y="11992"/>
                  <a:pt x="3290011" y="27432"/>
                </a:cubicBezTo>
                <a:cubicBezTo>
                  <a:pt x="3032407" y="42872"/>
                  <a:pt x="2830268" y="17863"/>
                  <a:pt x="2560320" y="27432"/>
                </a:cubicBezTo>
                <a:cubicBezTo>
                  <a:pt x="2290372" y="37001"/>
                  <a:pt x="2147422" y="15872"/>
                  <a:pt x="1965046" y="27432"/>
                </a:cubicBezTo>
                <a:cubicBezTo>
                  <a:pt x="1782670" y="38992"/>
                  <a:pt x="1689791" y="49824"/>
                  <a:pt x="1459382" y="27432"/>
                </a:cubicBezTo>
                <a:cubicBezTo>
                  <a:pt x="1228973" y="5040"/>
                  <a:pt x="915486" y="45645"/>
                  <a:pt x="774497" y="27432"/>
                </a:cubicBezTo>
                <a:cubicBezTo>
                  <a:pt x="633508" y="9219"/>
                  <a:pt x="361442" y="-1963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480560" h="27432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81045" y="9333"/>
                  <a:pt x="4481838" y="19699"/>
                  <a:pt x="4480560" y="27432"/>
                </a:cubicBezTo>
                <a:cubicBezTo>
                  <a:pt x="4279652" y="2294"/>
                  <a:pt x="4200762" y="50710"/>
                  <a:pt x="3930091" y="27432"/>
                </a:cubicBezTo>
                <a:cubicBezTo>
                  <a:pt x="3659420" y="4154"/>
                  <a:pt x="3456052" y="31438"/>
                  <a:pt x="3290011" y="27432"/>
                </a:cubicBezTo>
                <a:cubicBezTo>
                  <a:pt x="3123970" y="23426"/>
                  <a:pt x="2882392" y="41962"/>
                  <a:pt x="2649931" y="27432"/>
                </a:cubicBezTo>
                <a:cubicBezTo>
                  <a:pt x="2417470" y="12902"/>
                  <a:pt x="2238426" y="16481"/>
                  <a:pt x="2054657" y="27432"/>
                </a:cubicBezTo>
                <a:cubicBezTo>
                  <a:pt x="1870888" y="38383"/>
                  <a:pt x="1566368" y="54184"/>
                  <a:pt x="1324966" y="27432"/>
                </a:cubicBezTo>
                <a:cubicBezTo>
                  <a:pt x="1083564" y="680"/>
                  <a:pt x="787410" y="20090"/>
                  <a:pt x="595274" y="27432"/>
                </a:cubicBezTo>
                <a:cubicBezTo>
                  <a:pt x="403138" y="34774"/>
                  <a:pt x="169622" y="19643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4445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xmlns="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67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FF72D13B-FFCB-4650-AD3C-CB50373525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D0CA9470-DF15-46A1-BF0E-8A5367A4B0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263047CB-E94D-482F-BACA-681E96C0EC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45051-2045-45DA-935E-2E3CA1A69ADC}" type="datetimeFigureOut">
              <a:rPr lang="en-US" smtClean="0"/>
              <a:t>3/20/2020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2CFDA4B5-E797-42FC-8B7A-2294DF24A3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678ED201-6D0E-422C-B4EC-566A3DC298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CD31F4-64FA-4BA0-9498-67783267A8C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19472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19" r:id="rId6"/>
    <p:sldLayoutId id="2147483715" r:id="rId7"/>
    <p:sldLayoutId id="2147483716" r:id="rId8"/>
    <p:sldLayoutId id="2147483717" r:id="rId9"/>
    <p:sldLayoutId id="2147483718" r:id="rId10"/>
    <p:sldLayoutId id="2147483720" r:id="rId1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5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xmlns="" id="{F6375C73-EB3C-45C0-A30D-E4C719F84C7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1">
            <a:extLst>
              <a:ext uri="{FF2B5EF4-FFF2-40B4-BE49-F238E27FC236}">
                <a16:creationId xmlns:a16="http://schemas.microsoft.com/office/drawing/2014/main" xmlns="" id="{879F2DB0-8EF2-4BA0-B70E-2F7B0BD8690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67000"/>
          </a:blip>
          <a:srcRect t="19355"/>
          <a:stretch/>
        </p:blipFill>
        <p:spPr>
          <a:xfrm>
            <a:off x="20" y="10"/>
            <a:ext cx="12191981" cy="6857989"/>
          </a:xfrm>
          <a:prstGeom prst="rect">
            <a:avLst/>
          </a:prstGeom>
        </p:spPr>
      </p:pic>
      <p:sp>
        <p:nvSpPr>
          <p:cNvPr id="11" name="Freeform: Shape 10">
            <a:extLst>
              <a:ext uri="{FF2B5EF4-FFF2-40B4-BE49-F238E27FC236}">
                <a16:creationId xmlns:a16="http://schemas.microsoft.com/office/drawing/2014/main" xmlns="" id="{C9BD4167-80BB-41C6-8923-8BB7C287B3D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617307" y="1823454"/>
            <a:ext cx="5531319" cy="4424065"/>
          </a:xfrm>
          <a:custGeom>
            <a:avLst/>
            <a:gdLst>
              <a:gd name="connsiteX0" fmla="*/ 2612540 w 5531319"/>
              <a:gd name="connsiteY0" fmla="*/ 836 h 4424065"/>
              <a:gd name="connsiteX1" fmla="*/ 2946310 w 5531319"/>
              <a:gd name="connsiteY1" fmla="*/ 35548 h 4424065"/>
              <a:gd name="connsiteX2" fmla="*/ 3961099 w 5531319"/>
              <a:gd name="connsiteY2" fmla="*/ 303581 h 4424065"/>
              <a:gd name="connsiteX3" fmla="*/ 4854587 w 5531319"/>
              <a:gd name="connsiteY3" fmla="*/ 764502 h 4424065"/>
              <a:gd name="connsiteX4" fmla="*/ 5377812 w 5531319"/>
              <a:gd name="connsiteY4" fmla="*/ 1339732 h 4424065"/>
              <a:gd name="connsiteX5" fmla="*/ 5526197 w 5531319"/>
              <a:gd name="connsiteY5" fmla="*/ 1825829 h 4424065"/>
              <a:gd name="connsiteX6" fmla="*/ 5510557 w 5531319"/>
              <a:gd name="connsiteY6" fmla="*/ 2199398 h 4424065"/>
              <a:gd name="connsiteX7" fmla="*/ 5509795 w 5531319"/>
              <a:gd name="connsiteY7" fmla="*/ 2402839 h 4424065"/>
              <a:gd name="connsiteX8" fmla="*/ 5323519 w 5531319"/>
              <a:gd name="connsiteY8" fmla="*/ 3144890 h 4424065"/>
              <a:gd name="connsiteX9" fmla="*/ 4853061 w 5531319"/>
              <a:gd name="connsiteY9" fmla="*/ 3612932 h 4424065"/>
              <a:gd name="connsiteX10" fmla="*/ 4316358 w 5531319"/>
              <a:gd name="connsiteY10" fmla="*/ 3982940 h 4424065"/>
              <a:gd name="connsiteX11" fmla="*/ 3352556 w 5531319"/>
              <a:gd name="connsiteY11" fmla="*/ 4386771 h 4424065"/>
              <a:gd name="connsiteX12" fmla="*/ 2770206 w 5531319"/>
              <a:gd name="connsiteY12" fmla="*/ 4412201 h 4424065"/>
              <a:gd name="connsiteX13" fmla="*/ 2514888 w 5531319"/>
              <a:gd name="connsiteY13" fmla="*/ 4393637 h 4424065"/>
              <a:gd name="connsiteX14" fmla="*/ 1903166 w 5531319"/>
              <a:gd name="connsiteY14" fmla="*/ 4263562 h 4424065"/>
              <a:gd name="connsiteX15" fmla="*/ 948392 w 5531319"/>
              <a:gd name="connsiteY15" fmla="*/ 3794249 h 4424065"/>
              <a:gd name="connsiteX16" fmla="*/ 223633 w 5531319"/>
              <a:gd name="connsiteY16" fmla="*/ 2975526 h 4424065"/>
              <a:gd name="connsiteX17" fmla="*/ 39519 w 5531319"/>
              <a:gd name="connsiteY17" fmla="*/ 2401695 h 4424065"/>
              <a:gd name="connsiteX18" fmla="*/ 16251 w 5531319"/>
              <a:gd name="connsiteY18" fmla="*/ 2300991 h 4424065"/>
              <a:gd name="connsiteX19" fmla="*/ 11800 w 5531319"/>
              <a:gd name="connsiteY19" fmla="*/ 2053556 h 4424065"/>
              <a:gd name="connsiteX20" fmla="*/ 812849 w 5531319"/>
              <a:gd name="connsiteY20" fmla="*/ 651084 h 4424065"/>
              <a:gd name="connsiteX21" fmla="*/ 2066809 w 5531319"/>
              <a:gd name="connsiteY21" fmla="*/ 52586 h 4424065"/>
              <a:gd name="connsiteX22" fmla="*/ 2332045 w 5531319"/>
              <a:gd name="connsiteY22" fmla="*/ 14441 h 4424065"/>
              <a:gd name="connsiteX23" fmla="*/ 2612540 w 5531319"/>
              <a:gd name="connsiteY23" fmla="*/ 836 h 4424065"/>
              <a:gd name="connsiteX24" fmla="*/ 5468597 w 5531319"/>
              <a:gd name="connsiteY24" fmla="*/ 2088522 h 4424065"/>
              <a:gd name="connsiteX25" fmla="*/ 5471140 w 5531319"/>
              <a:gd name="connsiteY25" fmla="*/ 1826083 h 4424065"/>
              <a:gd name="connsiteX26" fmla="*/ 5327079 w 5531319"/>
              <a:gd name="connsiteY26" fmla="*/ 1361348 h 4424065"/>
              <a:gd name="connsiteX27" fmla="*/ 4833353 w 5531319"/>
              <a:gd name="connsiteY27" fmla="*/ 816507 h 4424065"/>
              <a:gd name="connsiteX28" fmla="*/ 4063456 w 5531319"/>
              <a:gd name="connsiteY28" fmla="*/ 400724 h 4424065"/>
              <a:gd name="connsiteX29" fmla="*/ 3972543 w 5531319"/>
              <a:gd name="connsiteY29" fmla="*/ 365631 h 4424065"/>
              <a:gd name="connsiteX30" fmla="*/ 3885571 w 5531319"/>
              <a:gd name="connsiteY30" fmla="*/ 334733 h 4424065"/>
              <a:gd name="connsiteX31" fmla="*/ 4355012 w 5531319"/>
              <a:gd name="connsiteY31" fmla="*/ 579880 h 4424065"/>
              <a:gd name="connsiteX32" fmla="*/ 5144618 w 5531319"/>
              <a:gd name="connsiteY32" fmla="*/ 1290779 h 4424065"/>
              <a:gd name="connsiteX33" fmla="*/ 5468597 w 5531319"/>
              <a:gd name="connsiteY33" fmla="*/ 2088522 h 4424065"/>
              <a:gd name="connsiteX34" fmla="*/ 2219771 w 5531319"/>
              <a:gd name="connsiteY34" fmla="*/ 85645 h 4424065"/>
              <a:gd name="connsiteX35" fmla="*/ 2181626 w 5531319"/>
              <a:gd name="connsiteY35" fmla="*/ 89333 h 4424065"/>
              <a:gd name="connsiteX36" fmla="*/ 1462971 w 5531319"/>
              <a:gd name="connsiteY36" fmla="*/ 303073 h 4424065"/>
              <a:gd name="connsiteX37" fmla="*/ 308697 w 5531319"/>
              <a:gd name="connsiteY37" fmla="*/ 1338461 h 4424065"/>
              <a:gd name="connsiteX38" fmla="*/ 65839 w 5531319"/>
              <a:gd name="connsiteY38" fmla="*/ 2064364 h 4424065"/>
              <a:gd name="connsiteX39" fmla="*/ 82114 w 5531319"/>
              <a:gd name="connsiteY39" fmla="*/ 2022150 h 4424065"/>
              <a:gd name="connsiteX40" fmla="*/ 423260 w 5531319"/>
              <a:gd name="connsiteY40" fmla="*/ 1282260 h 4424065"/>
              <a:gd name="connsiteX41" fmla="*/ 1231811 w 5531319"/>
              <a:gd name="connsiteY41" fmla="*/ 454001 h 4424065"/>
              <a:gd name="connsiteX42" fmla="*/ 2219771 w 5531319"/>
              <a:gd name="connsiteY42" fmla="*/ 85645 h 4424065"/>
              <a:gd name="connsiteX43" fmla="*/ 2855524 w 5531319"/>
              <a:gd name="connsiteY43" fmla="*/ 4364392 h 4424065"/>
              <a:gd name="connsiteX44" fmla="*/ 4292327 w 5531319"/>
              <a:gd name="connsiteY44" fmla="*/ 3931444 h 4424065"/>
              <a:gd name="connsiteX45" fmla="*/ 2855652 w 5531319"/>
              <a:gd name="connsiteY45" fmla="*/ 4364392 h 4424065"/>
              <a:gd name="connsiteX46" fmla="*/ 3869805 w 5531319"/>
              <a:gd name="connsiteY46" fmla="*/ 330156 h 4424065"/>
              <a:gd name="connsiteX47" fmla="*/ 3865736 w 5531319"/>
              <a:gd name="connsiteY47" fmla="*/ 329520 h 4424065"/>
              <a:gd name="connsiteX48" fmla="*/ 3866499 w 5531319"/>
              <a:gd name="connsiteY48" fmla="*/ 330537 h 4424065"/>
              <a:gd name="connsiteX49" fmla="*/ 4302117 w 5531319"/>
              <a:gd name="connsiteY49" fmla="*/ 3923561 h 4424065"/>
              <a:gd name="connsiteX50" fmla="*/ 4301101 w 5531319"/>
              <a:gd name="connsiteY50" fmla="*/ 3924959 h 4424065"/>
              <a:gd name="connsiteX51" fmla="*/ 4302880 w 5531319"/>
              <a:gd name="connsiteY51" fmla="*/ 3924959 h 4424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5531319" h="4424065">
                <a:moveTo>
                  <a:pt x="2612540" y="836"/>
                </a:moveTo>
                <a:cubicBezTo>
                  <a:pt x="2715913" y="-4250"/>
                  <a:pt x="2831239" y="14695"/>
                  <a:pt x="2946310" y="35548"/>
                </a:cubicBezTo>
                <a:cubicBezTo>
                  <a:pt x="3291651" y="98106"/>
                  <a:pt x="3631143" y="182915"/>
                  <a:pt x="3961099" y="303581"/>
                </a:cubicBezTo>
                <a:cubicBezTo>
                  <a:pt x="4278340" y="419543"/>
                  <a:pt x="4581340" y="563350"/>
                  <a:pt x="4854587" y="764502"/>
                </a:cubicBezTo>
                <a:cubicBezTo>
                  <a:pt x="5067437" y="921152"/>
                  <a:pt x="5250407" y="1105521"/>
                  <a:pt x="5377812" y="1339732"/>
                </a:cubicBezTo>
                <a:cubicBezTo>
                  <a:pt x="5459811" y="1489986"/>
                  <a:pt x="5510303" y="1655396"/>
                  <a:pt x="5526197" y="1825829"/>
                </a:cubicBezTo>
                <a:cubicBezTo>
                  <a:pt x="5538276" y="1951327"/>
                  <a:pt x="5527341" y="2074917"/>
                  <a:pt x="5510557" y="2199398"/>
                </a:cubicBezTo>
                <a:cubicBezTo>
                  <a:pt x="5502966" y="2266991"/>
                  <a:pt x="5502712" y="2335195"/>
                  <a:pt x="5509795" y="2402839"/>
                </a:cubicBezTo>
                <a:cubicBezTo>
                  <a:pt x="5534207" y="2664197"/>
                  <a:pt x="5468471" y="2926051"/>
                  <a:pt x="5323519" y="3144890"/>
                </a:cubicBezTo>
                <a:cubicBezTo>
                  <a:pt x="5201339" y="3332234"/>
                  <a:pt x="5041041" y="3491719"/>
                  <a:pt x="4853061" y="3612932"/>
                </a:cubicBezTo>
                <a:cubicBezTo>
                  <a:pt x="4671109" y="3732072"/>
                  <a:pt x="4498565" y="3864563"/>
                  <a:pt x="4316358" y="3982940"/>
                </a:cubicBezTo>
                <a:cubicBezTo>
                  <a:pt x="4019716" y="4175573"/>
                  <a:pt x="3701076" y="4317347"/>
                  <a:pt x="3352556" y="4386771"/>
                </a:cubicBezTo>
                <a:cubicBezTo>
                  <a:pt x="3160953" y="4425590"/>
                  <a:pt x="2964455" y="4434173"/>
                  <a:pt x="2770206" y="4412201"/>
                </a:cubicBezTo>
                <a:cubicBezTo>
                  <a:pt x="2685524" y="4402537"/>
                  <a:pt x="2599952" y="4402410"/>
                  <a:pt x="2514888" y="4393637"/>
                </a:cubicBezTo>
                <a:cubicBezTo>
                  <a:pt x="2307136" y="4370851"/>
                  <a:pt x="2102208" y="4327277"/>
                  <a:pt x="1903166" y="4263562"/>
                </a:cubicBezTo>
                <a:cubicBezTo>
                  <a:pt x="1560622" y="4156119"/>
                  <a:pt x="1238931" y="4006972"/>
                  <a:pt x="948392" y="3794249"/>
                </a:cubicBezTo>
                <a:cubicBezTo>
                  <a:pt x="647553" y="3573897"/>
                  <a:pt x="396812" y="3308660"/>
                  <a:pt x="223633" y="2975526"/>
                </a:cubicBezTo>
                <a:cubicBezTo>
                  <a:pt x="129453" y="2796370"/>
                  <a:pt x="67149" y="2602198"/>
                  <a:pt x="39519" y="2401695"/>
                </a:cubicBezTo>
                <a:cubicBezTo>
                  <a:pt x="34509" y="2367555"/>
                  <a:pt x="26728" y="2333872"/>
                  <a:pt x="16251" y="2300991"/>
                </a:cubicBezTo>
                <a:cubicBezTo>
                  <a:pt x="-9180" y="2218598"/>
                  <a:pt x="-25" y="2135695"/>
                  <a:pt x="11800" y="2053556"/>
                </a:cubicBezTo>
                <a:cubicBezTo>
                  <a:pt x="93685" y="1480615"/>
                  <a:pt x="377867" y="1021983"/>
                  <a:pt x="812849" y="651084"/>
                </a:cubicBezTo>
                <a:cubicBezTo>
                  <a:pt x="1176754" y="340201"/>
                  <a:pt x="1598259" y="146042"/>
                  <a:pt x="2066809" y="52586"/>
                </a:cubicBezTo>
                <a:cubicBezTo>
                  <a:pt x="2154543" y="35039"/>
                  <a:pt x="2243040" y="23087"/>
                  <a:pt x="2332045" y="14441"/>
                </a:cubicBezTo>
                <a:cubicBezTo>
                  <a:pt x="2421051" y="5794"/>
                  <a:pt x="2508912" y="2107"/>
                  <a:pt x="2612540" y="836"/>
                </a:cubicBezTo>
                <a:close/>
                <a:moveTo>
                  <a:pt x="5468597" y="2088522"/>
                </a:moveTo>
                <a:cubicBezTo>
                  <a:pt x="5479329" y="2001424"/>
                  <a:pt x="5480181" y="1913385"/>
                  <a:pt x="5471140" y="1826083"/>
                </a:cubicBezTo>
                <a:cubicBezTo>
                  <a:pt x="5455336" y="1662962"/>
                  <a:pt x="5406306" y="1504799"/>
                  <a:pt x="5327079" y="1361348"/>
                </a:cubicBezTo>
                <a:cubicBezTo>
                  <a:pt x="5206159" y="1140233"/>
                  <a:pt x="5033361" y="965782"/>
                  <a:pt x="4833353" y="816507"/>
                </a:cubicBezTo>
                <a:cubicBezTo>
                  <a:pt x="4597234" y="640276"/>
                  <a:pt x="4336321" y="509438"/>
                  <a:pt x="4063456" y="400724"/>
                </a:cubicBezTo>
                <a:cubicBezTo>
                  <a:pt x="4033359" y="388607"/>
                  <a:pt x="4003059" y="376909"/>
                  <a:pt x="3972543" y="365631"/>
                </a:cubicBezTo>
                <a:cubicBezTo>
                  <a:pt x="3943679" y="354950"/>
                  <a:pt x="3914562" y="345033"/>
                  <a:pt x="3885571" y="334733"/>
                </a:cubicBezTo>
                <a:cubicBezTo>
                  <a:pt x="4046888" y="406840"/>
                  <a:pt x="4203652" y="488713"/>
                  <a:pt x="4355012" y="579880"/>
                </a:cubicBezTo>
                <a:cubicBezTo>
                  <a:pt x="4662081" y="768063"/>
                  <a:pt x="4933802" y="995790"/>
                  <a:pt x="5144618" y="1290779"/>
                </a:cubicBezTo>
                <a:cubicBezTo>
                  <a:pt x="5314364" y="1528042"/>
                  <a:pt x="5426257" y="1789591"/>
                  <a:pt x="5468597" y="2088522"/>
                </a:cubicBezTo>
                <a:close/>
                <a:moveTo>
                  <a:pt x="2219771" y="85645"/>
                </a:moveTo>
                <a:cubicBezTo>
                  <a:pt x="2206942" y="84005"/>
                  <a:pt x="2193909" y="85264"/>
                  <a:pt x="2181626" y="89333"/>
                </a:cubicBezTo>
                <a:cubicBezTo>
                  <a:pt x="1932919" y="125113"/>
                  <a:pt x="1690799" y="197118"/>
                  <a:pt x="1462971" y="303073"/>
                </a:cubicBezTo>
                <a:cubicBezTo>
                  <a:pt x="971788" y="529528"/>
                  <a:pt x="578129" y="865460"/>
                  <a:pt x="308697" y="1338461"/>
                </a:cubicBezTo>
                <a:cubicBezTo>
                  <a:pt x="180224" y="1561852"/>
                  <a:pt x="97652" y="1808638"/>
                  <a:pt x="65839" y="2064364"/>
                </a:cubicBezTo>
                <a:cubicBezTo>
                  <a:pt x="71942" y="2050505"/>
                  <a:pt x="77283" y="2036391"/>
                  <a:pt x="82114" y="2022150"/>
                </a:cubicBezTo>
                <a:cubicBezTo>
                  <a:pt x="170103" y="1763653"/>
                  <a:pt x="279579" y="1515073"/>
                  <a:pt x="423260" y="1282260"/>
                </a:cubicBezTo>
                <a:cubicBezTo>
                  <a:pt x="630769" y="945565"/>
                  <a:pt x="895370" y="664944"/>
                  <a:pt x="1231811" y="454001"/>
                </a:cubicBezTo>
                <a:cubicBezTo>
                  <a:pt x="1535192" y="263783"/>
                  <a:pt x="1866801" y="149729"/>
                  <a:pt x="2219771" y="85645"/>
                </a:cubicBezTo>
                <a:close/>
                <a:moveTo>
                  <a:pt x="2855524" y="4364392"/>
                </a:moveTo>
                <a:cubicBezTo>
                  <a:pt x="3386633" y="4394018"/>
                  <a:pt x="3853530" y="4210158"/>
                  <a:pt x="4292327" y="3931444"/>
                </a:cubicBezTo>
                <a:cubicBezTo>
                  <a:pt x="3830134" y="4131325"/>
                  <a:pt x="3346707" y="4259111"/>
                  <a:pt x="2855652" y="4364392"/>
                </a:cubicBezTo>
                <a:close/>
                <a:moveTo>
                  <a:pt x="3869805" y="330156"/>
                </a:moveTo>
                <a:lnTo>
                  <a:pt x="3865736" y="329520"/>
                </a:lnTo>
                <a:cubicBezTo>
                  <a:pt x="3865736" y="329520"/>
                  <a:pt x="3865736" y="330410"/>
                  <a:pt x="3866499" y="330537"/>
                </a:cubicBezTo>
                <a:close/>
                <a:moveTo>
                  <a:pt x="4302117" y="3923561"/>
                </a:moveTo>
                <a:lnTo>
                  <a:pt x="4301101" y="3924959"/>
                </a:lnTo>
                <a:lnTo>
                  <a:pt x="4302880" y="3924959"/>
                </a:lnTo>
                <a:close/>
              </a:path>
            </a:pathLst>
          </a:custGeom>
          <a:solidFill>
            <a:srgbClr val="43B38F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xmlns="" id="{E06FC44F-9EF8-4F13-8804-0652B9F46672}"/>
              </a:ext>
            </a:extLst>
          </p:cNvPr>
          <p:cNvSpPr/>
          <p:nvPr/>
        </p:nvSpPr>
        <p:spPr>
          <a:xfrm>
            <a:off x="1490472" y="2825496"/>
            <a:ext cx="3767328" cy="151790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spcBef>
                <a:spcPct val="0"/>
              </a:spcBef>
              <a:spcAft>
                <a:spcPts val="600"/>
              </a:spcAft>
            </a:pPr>
            <a:r>
              <a:rPr lang="en-US" sz="6000" b="0" cap="none" spc="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rPr>
              <a:t>Jogo da </a:t>
            </a:r>
            <a:r>
              <a:rPr lang="en-US" sz="6000" b="0" cap="none" spc="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rPr>
              <a:t>Memória</a:t>
            </a:r>
            <a:endParaRPr lang="en-US" sz="6000" b="0" cap="none" spc="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07483707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EC838BC3-EEFB-4975-9AA0-157CD0D7D6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Constrói o teu jogo da Memória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xmlns="" id="{5B5EE591-D949-4C0C-9B54-45CCA728FA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86509"/>
            <a:ext cx="4419600" cy="4706366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pt-PT" sz="6000" b="1" dirty="0">
                <a:latin typeface="Arial Nova" panose="020B0504020202020204" pitchFamily="34" charset="0"/>
              </a:rPr>
              <a:t>Materiais</a:t>
            </a:r>
            <a:endParaRPr lang="pt-PT" sz="4000" b="1" dirty="0">
              <a:latin typeface="Arial Nova" panose="020B0504020202020204" pitchFamily="34" charset="0"/>
            </a:endParaRPr>
          </a:p>
          <a:p>
            <a:pPr>
              <a:lnSpc>
                <a:spcPct val="100000"/>
              </a:lnSpc>
              <a:spcBef>
                <a:spcPts val="600"/>
              </a:spcBef>
              <a:buFontTx/>
              <a:buChar char="-"/>
            </a:pPr>
            <a:r>
              <a:rPr lang="pt-PT" sz="4000" dirty="0">
                <a:latin typeface="Arial Nova" panose="020B0504020202020204" pitchFamily="34" charset="0"/>
              </a:rPr>
              <a:t>Cartão de caixas reaproveitadas (p.e. cereais);</a:t>
            </a:r>
          </a:p>
          <a:p>
            <a:pPr>
              <a:lnSpc>
                <a:spcPct val="100000"/>
              </a:lnSpc>
              <a:spcBef>
                <a:spcPts val="600"/>
              </a:spcBef>
              <a:buFontTx/>
              <a:buChar char="-"/>
            </a:pPr>
            <a:r>
              <a:rPr lang="pt-PT" sz="4000" dirty="0">
                <a:latin typeface="Arial Nova" panose="020B0504020202020204" pitchFamily="34" charset="0"/>
              </a:rPr>
              <a:t>Régua;</a:t>
            </a:r>
          </a:p>
          <a:p>
            <a:pPr>
              <a:lnSpc>
                <a:spcPct val="100000"/>
              </a:lnSpc>
              <a:spcBef>
                <a:spcPts val="600"/>
              </a:spcBef>
              <a:buFontTx/>
              <a:buChar char="-"/>
            </a:pPr>
            <a:r>
              <a:rPr lang="pt-PT" sz="4000" dirty="0">
                <a:latin typeface="Arial Nova" panose="020B0504020202020204" pitchFamily="34" charset="0"/>
              </a:rPr>
              <a:t>Lápis e borracha;</a:t>
            </a:r>
          </a:p>
          <a:p>
            <a:pPr>
              <a:lnSpc>
                <a:spcPct val="100000"/>
              </a:lnSpc>
              <a:spcBef>
                <a:spcPts val="600"/>
              </a:spcBef>
              <a:buFontTx/>
              <a:buChar char="-"/>
            </a:pPr>
            <a:r>
              <a:rPr lang="pt-PT" sz="4000" dirty="0">
                <a:latin typeface="Arial Nova" panose="020B0504020202020204" pitchFamily="34" charset="0"/>
              </a:rPr>
              <a:t>Tesoura;</a:t>
            </a:r>
          </a:p>
          <a:p>
            <a:pPr>
              <a:lnSpc>
                <a:spcPct val="100000"/>
              </a:lnSpc>
              <a:spcBef>
                <a:spcPts val="600"/>
              </a:spcBef>
              <a:buFontTx/>
              <a:buChar char="-"/>
            </a:pPr>
            <a:r>
              <a:rPr lang="pt-PT" sz="4000" dirty="0">
                <a:latin typeface="Arial Nova" panose="020B0504020202020204" pitchFamily="34" charset="0"/>
              </a:rPr>
              <a:t>Lápis de cor e /ou canetas de feltro.</a:t>
            </a:r>
          </a:p>
          <a:p>
            <a:pPr>
              <a:lnSpc>
                <a:spcPct val="100000"/>
              </a:lnSpc>
              <a:spcBef>
                <a:spcPts val="600"/>
              </a:spcBef>
              <a:buFontTx/>
              <a:buChar char="-"/>
            </a:pPr>
            <a:endParaRPr lang="pt-PT" sz="4000" dirty="0">
              <a:latin typeface="Arial Nova" panose="020B0504020202020204" pitchFamily="34" charset="0"/>
            </a:endParaRPr>
          </a:p>
          <a:p>
            <a:pPr marL="0" indent="0">
              <a:buNone/>
            </a:pPr>
            <a:r>
              <a:rPr lang="pt-PT" sz="6000" b="1" dirty="0">
                <a:latin typeface="Arial Nova" panose="020B0504020202020204" pitchFamily="34" charset="0"/>
              </a:rPr>
              <a:t>Como fazer</a:t>
            </a:r>
          </a:p>
          <a:p>
            <a:pPr marL="0" indent="0" algn="just">
              <a:buNone/>
            </a:pPr>
            <a:r>
              <a:rPr lang="pt-PT" sz="4000" dirty="0">
                <a:latin typeface="Arial Nova" panose="020B0504020202020204" pitchFamily="34" charset="0"/>
              </a:rPr>
              <a:t>1.º recorta 16 quadrados de cartão com +/- 5 cm de lado (pede ajuda aos pais);</a:t>
            </a:r>
          </a:p>
          <a:p>
            <a:pPr marL="0" indent="0" algn="just">
              <a:buNone/>
            </a:pPr>
            <a:r>
              <a:rPr lang="pt-PT" sz="4000" dirty="0">
                <a:latin typeface="Arial Nova" panose="020B0504020202020204" pitchFamily="34" charset="0"/>
              </a:rPr>
              <a:t>2.º Faz pares de cartões (2 a 2) sendo que num escreves uma palavra e noutro a imagem correspondente (deves escolher palavras conhecidas e trabalhadas em sala de aula e que consigas ilustrar).</a:t>
            </a:r>
          </a:p>
          <a:p>
            <a:pPr>
              <a:buFontTx/>
              <a:buChar char="-"/>
            </a:pPr>
            <a:endParaRPr lang="pt-PT" dirty="0">
              <a:latin typeface="Arial Nova" panose="020B0504020202020204" pitchFamily="34" charset="0"/>
            </a:endParaRPr>
          </a:p>
        </p:txBody>
      </p:sp>
      <p:sp>
        <p:nvSpPr>
          <p:cNvPr id="4" name="Marcador de Posição de Conteúdo 2">
            <a:extLst>
              <a:ext uri="{FF2B5EF4-FFF2-40B4-BE49-F238E27FC236}">
                <a16:creationId xmlns:a16="http://schemas.microsoft.com/office/drawing/2014/main" xmlns="" id="{A9D598C9-E2AD-4570-8F56-6E0F26793A67}"/>
              </a:ext>
            </a:extLst>
          </p:cNvPr>
          <p:cNvSpPr txBox="1">
            <a:spLocks/>
          </p:cNvSpPr>
          <p:nvPr/>
        </p:nvSpPr>
        <p:spPr>
          <a:xfrm>
            <a:off x="5381625" y="1811338"/>
            <a:ext cx="6334125" cy="46815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PT" b="1" dirty="0">
                <a:latin typeface="Arial Nova" panose="020B0504020202020204" pitchFamily="34" charset="0"/>
              </a:rPr>
              <a:t>Como jogar</a:t>
            </a:r>
          </a:p>
          <a:p>
            <a:pPr algn="just">
              <a:buFontTx/>
              <a:buChar char="-"/>
            </a:pPr>
            <a:r>
              <a:rPr lang="pt-PT" sz="2000" dirty="0">
                <a:latin typeface="Arial Nova" panose="020B0504020202020204" pitchFamily="34" charset="0"/>
              </a:rPr>
              <a:t>Vira as 16 peças ao contrário e coloca-as de forma alinhada, em linhas e colunas;</a:t>
            </a:r>
          </a:p>
          <a:p>
            <a:pPr algn="just">
              <a:buFontTx/>
              <a:buChar char="-"/>
            </a:pPr>
            <a:r>
              <a:rPr lang="pt-PT" sz="2000" dirty="0">
                <a:latin typeface="Arial Nova" panose="020B0504020202020204" pitchFamily="34" charset="0"/>
              </a:rPr>
              <a:t>Convida alguém para jogar;</a:t>
            </a:r>
          </a:p>
          <a:p>
            <a:pPr algn="just">
              <a:buFontTx/>
              <a:buChar char="-"/>
            </a:pPr>
            <a:r>
              <a:rPr lang="pt-PT" sz="2000" dirty="0">
                <a:latin typeface="Arial Nova" panose="020B0504020202020204" pitchFamily="34" charset="0"/>
              </a:rPr>
              <a:t>Cada jogador, na sua vez, vira duas cartas;</a:t>
            </a:r>
          </a:p>
          <a:p>
            <a:pPr algn="just">
              <a:buFontTx/>
              <a:buChar char="-"/>
            </a:pPr>
            <a:r>
              <a:rPr lang="pt-PT" sz="2000" dirty="0">
                <a:latin typeface="Arial Nova" panose="020B0504020202020204" pitchFamily="34" charset="0"/>
              </a:rPr>
              <a:t>Se tirares a imagem e palavra correspondente fizeste um par, guarda-o; se forem diferentes, ficam em jogo e voltas a virá-los;</a:t>
            </a:r>
          </a:p>
          <a:p>
            <a:pPr algn="just">
              <a:buFontTx/>
              <a:buChar char="-"/>
            </a:pPr>
            <a:r>
              <a:rPr lang="pt-PT" sz="2000" dirty="0">
                <a:latin typeface="Arial Nova" panose="020B0504020202020204" pitchFamily="34" charset="0"/>
              </a:rPr>
              <a:t>Ganha quem fizer, mais pares.</a:t>
            </a:r>
          </a:p>
          <a:p>
            <a:pPr marL="0" indent="0" algn="r">
              <a:buNone/>
            </a:pPr>
            <a:r>
              <a:rPr lang="pt-PT" sz="2000" b="1" dirty="0">
                <a:latin typeface="Arial Nova" panose="020B0504020202020204" pitchFamily="34" charset="0"/>
              </a:rPr>
              <a:t>Bom jogo! </a:t>
            </a:r>
            <a:r>
              <a:rPr lang="pt-PT" sz="2000" b="1">
                <a:latin typeface="Arial Nova" panose="020B0504020202020204" pitchFamily="34" charset="0"/>
              </a:rPr>
              <a:t>Diverte-te!</a:t>
            </a:r>
            <a:r>
              <a:rPr lang="pt-PT" sz="2000" b="1">
                <a:latin typeface="Arial Nova" panose="020B0504020202020204" pitchFamily="34" charset="0"/>
                <a:sym typeface="Wingdings" panose="05000000000000000000" pitchFamily="2" charset="2"/>
              </a:rPr>
              <a:t> </a:t>
            </a:r>
            <a:endParaRPr lang="pt-PT" sz="2000" b="1" dirty="0">
              <a:latin typeface="Arial Nova" panose="020B0504020202020204" pitchFamily="34" charset="0"/>
            </a:endParaRPr>
          </a:p>
          <a:p>
            <a:pPr>
              <a:buFontTx/>
              <a:buChar char="-"/>
            </a:pPr>
            <a:endParaRPr lang="pt-PT" dirty="0">
              <a:latin typeface="Arial Nova" panose="020B0504020202020204" pitchFamily="34" charset="0"/>
            </a:endParaRPr>
          </a:p>
        </p:txBody>
      </p:sp>
      <p:pic>
        <p:nvPicPr>
          <p:cNvPr id="6" name="Imagem 5" descr="Uma imagem com mesa, branco&#10;&#10;Descrição gerada automaticamente">
            <a:extLst>
              <a:ext uri="{FF2B5EF4-FFF2-40B4-BE49-F238E27FC236}">
                <a16:creationId xmlns:a16="http://schemas.microsoft.com/office/drawing/2014/main" xmlns="" id="{61D2C48C-AD4B-469D-9259-8D37678442C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55" t="20444" r="778" b="7083"/>
          <a:stretch/>
        </p:blipFill>
        <p:spPr>
          <a:xfrm>
            <a:off x="8199121" y="365125"/>
            <a:ext cx="3392804" cy="1948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52150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xmlns="" id="{F027EB3A-DF05-4A1A-99F5-BE83E765467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m 3" descr="Uma imagem com mesa, branco&#10;&#10;Descrição gerada automaticamente">
            <a:extLst>
              <a:ext uri="{FF2B5EF4-FFF2-40B4-BE49-F238E27FC236}">
                <a16:creationId xmlns:a16="http://schemas.microsoft.com/office/drawing/2014/main" xmlns="" id="{D964A3AE-9A67-4106-B5F3-AE4F24614F2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99" r="1" b="3830"/>
          <a:stretch/>
        </p:blipFill>
        <p:spPr>
          <a:xfrm>
            <a:off x="625240" y="10"/>
            <a:ext cx="10941520" cy="6857990"/>
          </a:xfrm>
          <a:custGeom>
            <a:avLst/>
            <a:gdLst/>
            <a:ahLst/>
            <a:cxnLst/>
            <a:rect l="l" t="t" r="r" b="b"/>
            <a:pathLst>
              <a:path w="10941520" h="6858000">
                <a:moveTo>
                  <a:pt x="8510032" y="6464315"/>
                </a:moveTo>
                <a:lnTo>
                  <a:pt x="8508022" y="6467080"/>
                </a:lnTo>
                <a:lnTo>
                  <a:pt x="8511541" y="6467080"/>
                </a:lnTo>
                <a:close/>
                <a:moveTo>
                  <a:pt x="1598122" y="0"/>
                </a:moveTo>
                <a:lnTo>
                  <a:pt x="1763667" y="0"/>
                </a:lnTo>
                <a:lnTo>
                  <a:pt x="1587780" y="143783"/>
                </a:lnTo>
                <a:cubicBezTo>
                  <a:pt x="1205033" y="482859"/>
                  <a:pt x="877118" y="882898"/>
                  <a:pt x="610636" y="1350720"/>
                </a:cubicBezTo>
                <a:cubicBezTo>
                  <a:pt x="356503" y="1792611"/>
                  <a:pt x="193167" y="2280779"/>
                  <a:pt x="130237" y="2786631"/>
                </a:cubicBezTo>
                <a:cubicBezTo>
                  <a:pt x="142310" y="2759217"/>
                  <a:pt x="152875" y="2731298"/>
                  <a:pt x="162431" y="2703128"/>
                </a:cubicBezTo>
                <a:cubicBezTo>
                  <a:pt x="336482" y="2191794"/>
                  <a:pt x="553037" y="1700077"/>
                  <a:pt x="837253" y="1239549"/>
                </a:cubicBezTo>
                <a:cubicBezTo>
                  <a:pt x="1093799" y="823288"/>
                  <a:pt x="1394461" y="450355"/>
                  <a:pt x="1746359" y="127320"/>
                </a:cubicBezTo>
                <a:lnTo>
                  <a:pt x="1893724" y="0"/>
                </a:lnTo>
                <a:lnTo>
                  <a:pt x="8848350" y="0"/>
                </a:lnTo>
                <a:lnTo>
                  <a:pt x="9056324" y="144876"/>
                </a:lnTo>
                <a:cubicBezTo>
                  <a:pt x="9483294" y="455963"/>
                  <a:pt x="9863824" y="818761"/>
                  <a:pt x="10176586" y="1256400"/>
                </a:cubicBezTo>
                <a:cubicBezTo>
                  <a:pt x="10512361" y="1725731"/>
                  <a:pt x="10733697" y="2243102"/>
                  <a:pt x="10817449" y="2834418"/>
                </a:cubicBezTo>
                <a:cubicBezTo>
                  <a:pt x="10838678" y="2662129"/>
                  <a:pt x="10840364" y="2487979"/>
                  <a:pt x="10822480" y="2315287"/>
                </a:cubicBezTo>
                <a:cubicBezTo>
                  <a:pt x="10791218" y="1992617"/>
                  <a:pt x="10694231" y="1679754"/>
                  <a:pt x="10537512" y="1395993"/>
                </a:cubicBezTo>
                <a:cubicBezTo>
                  <a:pt x="10298320" y="958605"/>
                  <a:pt x="9956508" y="613523"/>
                  <a:pt x="9560871" y="318241"/>
                </a:cubicBezTo>
                <a:cubicBezTo>
                  <a:pt x="9444104" y="231090"/>
                  <a:pt x="9324272" y="149552"/>
                  <a:pt x="9201772" y="72906"/>
                </a:cubicBezTo>
                <a:lnTo>
                  <a:pt x="9075150" y="0"/>
                </a:lnTo>
                <a:lnTo>
                  <a:pt x="9285407" y="0"/>
                </a:lnTo>
                <a:lnTo>
                  <a:pt x="9397484" y="71361"/>
                </a:lnTo>
                <a:cubicBezTo>
                  <a:pt x="9466827" y="117668"/>
                  <a:pt x="9535310" y="165633"/>
                  <a:pt x="9602874" y="215370"/>
                </a:cubicBezTo>
                <a:cubicBezTo>
                  <a:pt x="10023914" y="525240"/>
                  <a:pt x="10385847" y="889941"/>
                  <a:pt x="10637867" y="1353234"/>
                </a:cubicBezTo>
                <a:cubicBezTo>
                  <a:pt x="10800070" y="1650452"/>
                  <a:pt x="10899948" y="1977650"/>
                  <a:pt x="10931388" y="2314785"/>
                </a:cubicBezTo>
                <a:cubicBezTo>
                  <a:pt x="10955282" y="2563032"/>
                  <a:pt x="10933651" y="2807506"/>
                  <a:pt x="10900451" y="3053742"/>
                </a:cubicBezTo>
                <a:cubicBezTo>
                  <a:pt x="10885435" y="3187448"/>
                  <a:pt x="10884932" y="3322363"/>
                  <a:pt x="10898943" y="3456170"/>
                </a:cubicBezTo>
                <a:cubicBezTo>
                  <a:pt x="10947233" y="3973163"/>
                  <a:pt x="10817200" y="4491137"/>
                  <a:pt x="10530470" y="4924023"/>
                </a:cubicBezTo>
                <a:cubicBezTo>
                  <a:pt x="10288786" y="5294609"/>
                  <a:pt x="9971700" y="5610087"/>
                  <a:pt x="9599856" y="5849858"/>
                </a:cubicBezTo>
                <a:cubicBezTo>
                  <a:pt x="9239936" y="6085530"/>
                  <a:pt x="8898626" y="6347611"/>
                  <a:pt x="8538202" y="6581772"/>
                </a:cubicBezTo>
                <a:cubicBezTo>
                  <a:pt x="8391505" y="6677034"/>
                  <a:pt x="8242088" y="6766009"/>
                  <a:pt x="8089708" y="6848031"/>
                </a:cubicBezTo>
                <a:lnTo>
                  <a:pt x="8070163" y="6858000"/>
                </a:lnTo>
                <a:lnTo>
                  <a:pt x="7820508" y="6858000"/>
                </a:lnTo>
                <a:lnTo>
                  <a:pt x="7828138" y="6854555"/>
                </a:lnTo>
                <a:cubicBezTo>
                  <a:pt x="8053199" y="6743844"/>
                  <a:pt x="8273670" y="6617740"/>
                  <a:pt x="8490666" y="6479908"/>
                </a:cubicBezTo>
                <a:cubicBezTo>
                  <a:pt x="8262100" y="6578755"/>
                  <a:pt x="8030908" y="6668688"/>
                  <a:pt x="7797512" y="6751240"/>
                </a:cubicBezTo>
                <a:lnTo>
                  <a:pt x="7480620" y="6858000"/>
                </a:lnTo>
                <a:lnTo>
                  <a:pt x="3015004" y="6858000"/>
                </a:lnTo>
                <a:lnTo>
                  <a:pt x="2781763" y="6750793"/>
                </a:lnTo>
                <a:cubicBezTo>
                  <a:pt x="2466140" y="6597870"/>
                  <a:pt x="2163376" y="6418916"/>
                  <a:pt x="1876018" y="6208522"/>
                </a:cubicBezTo>
                <a:cubicBezTo>
                  <a:pt x="1280928" y="5772643"/>
                  <a:pt x="784936" y="5247977"/>
                  <a:pt x="442370" y="4589004"/>
                </a:cubicBezTo>
                <a:cubicBezTo>
                  <a:pt x="256073" y="4234615"/>
                  <a:pt x="132829" y="3850522"/>
                  <a:pt x="78174" y="3453907"/>
                </a:cubicBezTo>
                <a:cubicBezTo>
                  <a:pt x="68264" y="3386374"/>
                  <a:pt x="52872" y="3319746"/>
                  <a:pt x="32147" y="3254704"/>
                </a:cubicBezTo>
                <a:cubicBezTo>
                  <a:pt x="-18158" y="3091722"/>
                  <a:pt x="-48" y="2927731"/>
                  <a:pt x="23343" y="2765252"/>
                </a:cubicBezTo>
                <a:cubicBezTo>
                  <a:pt x="165073" y="1773582"/>
                  <a:pt x="613178" y="955032"/>
                  <a:pt x="1299417" y="274384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122998371"/>
      </p:ext>
    </p:extLst>
  </p:cSld>
  <p:clrMapOvr>
    <a:masterClrMapping/>
  </p:clrMapOvr>
</p:sld>
</file>

<file path=ppt/theme/theme1.xml><?xml version="1.0" encoding="utf-8"?>
<a:theme xmlns:a="http://schemas.openxmlformats.org/drawingml/2006/main" name="SketchyVTI">
  <a:themeElements>
    <a:clrScheme name="AnalogousFromRegularSeedLeftStep">
      <a:dk1>
        <a:srgbClr val="000000"/>
      </a:dk1>
      <a:lt1>
        <a:srgbClr val="FFFFFF"/>
      </a:lt1>
      <a:dk2>
        <a:srgbClr val="412E24"/>
      </a:dk2>
      <a:lt2>
        <a:srgbClr val="E8E2E4"/>
      </a:lt2>
      <a:accent1>
        <a:srgbClr val="43B38F"/>
      </a:accent1>
      <a:accent2>
        <a:srgbClr val="38B458"/>
      </a:accent2>
      <a:accent3>
        <a:srgbClr val="55B543"/>
      </a:accent3>
      <a:accent4>
        <a:srgbClr val="7BAF36"/>
      </a:accent4>
      <a:accent5>
        <a:srgbClr val="A4A53E"/>
      </a:accent5>
      <a:accent6>
        <a:srgbClr val="B48238"/>
      </a:accent6>
      <a:hlink>
        <a:srgbClr val="C65579"/>
      </a:hlink>
      <a:folHlink>
        <a:srgbClr val="7F7F7F"/>
      </a:folHlink>
    </a:clrScheme>
    <a:fontScheme name="Sketchy_SerifHand">
      <a:majorFont>
        <a:latin typeface="The Serif Hand Black"/>
        <a:ea typeface=""/>
        <a:cs typeface=""/>
      </a:majorFont>
      <a:minorFont>
        <a:latin typeface="The Ha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ketchyVTI" id="{A6D2C935-A6E4-4DD9-BCC5-5AE2504DB8EA}" vid="{F0754072-50B6-4C01-B911-67246C9F58D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167</Words>
  <Application>Microsoft Office PowerPoint</Application>
  <PresentationFormat>Personalizados</PresentationFormat>
  <Paragraphs>19</Paragraphs>
  <Slides>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3</vt:i4>
      </vt:variant>
    </vt:vector>
  </HeadingPairs>
  <TitlesOfParts>
    <vt:vector size="4" baseType="lpstr">
      <vt:lpstr>SketchyVTI</vt:lpstr>
      <vt:lpstr>Apresentação do PowerPoint</vt:lpstr>
      <vt:lpstr>Constrói o teu jogo da Memória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andreia silva</dc:creator>
  <cp:lastModifiedBy>Marisa Aniceto</cp:lastModifiedBy>
  <cp:revision>12</cp:revision>
  <dcterms:created xsi:type="dcterms:W3CDTF">2020-03-16T21:40:37Z</dcterms:created>
  <dcterms:modified xsi:type="dcterms:W3CDTF">2020-03-20T18:50:09Z</dcterms:modified>
</cp:coreProperties>
</file>